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3"/>
  </p:notesMasterIdLst>
  <p:sldIdLst>
    <p:sldId id="256" r:id="rId2"/>
    <p:sldId id="264" r:id="rId3"/>
    <p:sldId id="266" r:id="rId4"/>
    <p:sldId id="258" r:id="rId5"/>
    <p:sldId id="257" r:id="rId6"/>
    <p:sldId id="268" r:id="rId7"/>
    <p:sldId id="259" r:id="rId8"/>
    <p:sldId id="271" r:id="rId9"/>
    <p:sldId id="272" r:id="rId10"/>
    <p:sldId id="273" r:id="rId11"/>
    <p:sldId id="274" r:id="rId12"/>
  </p:sldIdLst>
  <p:sldSz cx="9144000" cy="5143500" type="screen16x9"/>
  <p:notesSz cx="6858000" cy="9144000"/>
  <p:embeddedFontLst>
    <p:embeddedFont>
      <p:font typeface="Impact" panose="020B0806030902050204" pitchFamily="34" charset="0"/>
      <p:regular r:id="rId14"/>
    </p:embeddedFont>
    <p:embeddedFont>
      <p:font typeface="Roboto Thin" panose="020B0604020202020204" charset="0"/>
      <p:regular r:id="rId15"/>
      <p:bold r:id="rId16"/>
      <p:italic r:id="rId17"/>
      <p:boldItalic r:id="rId18"/>
    </p:embeddedFont>
    <p:embeddedFont>
      <p:font typeface="Roboto Black" panose="020B0604020202020204" charset="0"/>
      <p:bold r:id="rId19"/>
      <p:boldItalic r:id="rId20"/>
    </p:embeddedFont>
    <p:embeddedFont>
      <p:font typeface="Roboto Mono Thin" panose="020B0604020202020204" charset="0"/>
      <p:regular r:id="rId21"/>
      <p:bold r:id="rId22"/>
      <p:italic r:id="rId23"/>
      <p:boldItalic r:id="rId24"/>
    </p:embeddedFont>
    <p:embeddedFont>
      <p:font typeface="Roboto Light" panose="020B0604020202020204" charset="0"/>
      <p:regular r:id="rId25"/>
      <p:bold r:id="rId26"/>
      <p:italic r:id="rId27"/>
      <p:boldItalic r:id="rId28"/>
    </p:embeddedFont>
    <p:embeddedFont>
      <p:font typeface="Bree Serif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5E8607-C807-42A8-9D43-3959AF7B4FC6}">
  <a:tblStyle styleId="{D85E8607-C807-42A8-9D43-3959AF7B4FC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34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Google Shape;1001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5bb3dc62fd_0_1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5bb3dc62fd_0_1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 2">
  <p:cSld name="TITLE_1_1_1_2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5" r:id="rId5"/>
    <p:sldLayoutId id="2147483656" r:id="rId6"/>
    <p:sldLayoutId id="2147483657" r:id="rId7"/>
    <p:sldLayoutId id="2147483659" r:id="rId8"/>
    <p:sldLayoutId id="2147483660" r:id="rId9"/>
    <p:sldLayoutId id="214748366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4779996" y="1650248"/>
            <a:ext cx="413522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dirty="0" smtClean="0">
                <a:solidFill>
                  <a:schemeClr val="accent1"/>
                </a:solidFill>
              </a:rPr>
              <a:t>ChronoFlow</a:t>
            </a:r>
            <a:endParaRPr sz="5600"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5094763" y="2363047"/>
            <a:ext cx="3518292" cy="12027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400" dirty="0" smtClean="0"/>
              <a:t>Изготвили : БулгарТабак</a:t>
            </a:r>
            <a:endParaRPr sz="2400"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0" name="Picture 11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015" y="2408853"/>
            <a:ext cx="2050985" cy="2734647"/>
          </a:xfrm>
          <a:prstGeom prst="rect">
            <a:avLst/>
          </a:prstGeom>
        </p:spPr>
      </p:pic>
      <p:pic>
        <p:nvPicPr>
          <p:cNvPr id="1145" name="Picture 11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7090" y="2507784"/>
            <a:ext cx="2063429" cy="2635716"/>
          </a:xfrm>
          <a:prstGeom prst="rect">
            <a:avLst/>
          </a:prstGeom>
        </p:spPr>
      </p:pic>
      <p:sp>
        <p:nvSpPr>
          <p:cNvPr id="1108" name="Google Shape;1108;p39"/>
          <p:cNvSpPr txBox="1">
            <a:spLocks noGrp="1"/>
          </p:cNvSpPr>
          <p:nvPr>
            <p:ph type="ctrTitle"/>
          </p:nvPr>
        </p:nvSpPr>
        <p:spPr>
          <a:xfrm>
            <a:off x="251639" y="116986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Отборът ни</a:t>
            </a:r>
            <a:endParaRPr dirty="0"/>
          </a:p>
        </p:txBody>
      </p:sp>
      <p:sp>
        <p:nvSpPr>
          <p:cNvPr id="1118" name="Google Shape;1118;p39"/>
          <p:cNvSpPr txBox="1">
            <a:spLocks noGrp="1"/>
          </p:cNvSpPr>
          <p:nvPr>
            <p:ph type="ctrTitle" idx="4294967295"/>
          </p:nvPr>
        </p:nvSpPr>
        <p:spPr>
          <a:xfrm>
            <a:off x="4895617" y="1414899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dirty="0" smtClean="0"/>
              <a:t>Борис Феликс</a:t>
            </a:r>
            <a:endParaRPr sz="2000" dirty="0">
              <a:solidFill>
                <a:srgbClr val="FFFFFF"/>
              </a:solidFill>
            </a:endParaRPr>
          </a:p>
        </p:txBody>
      </p:sp>
      <p:cxnSp>
        <p:nvCxnSpPr>
          <p:cNvPr id="1121" name="Google Shape;1121;p39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118;p39"/>
          <p:cNvSpPr txBox="1">
            <a:spLocks/>
          </p:cNvSpPr>
          <p:nvPr/>
        </p:nvSpPr>
        <p:spPr>
          <a:xfrm>
            <a:off x="-5601" y="1140593"/>
            <a:ext cx="2379989" cy="49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bg-BG" sz="1800" dirty="0" smtClean="0"/>
              <a:t>Александър Йосифов</a:t>
            </a:r>
            <a:endParaRPr lang="bg-BG" sz="1800" dirty="0"/>
          </a:p>
        </p:txBody>
      </p:sp>
      <p:sp>
        <p:nvSpPr>
          <p:cNvPr id="20" name="Google Shape;1118;p39"/>
          <p:cNvSpPr txBox="1">
            <a:spLocks/>
          </p:cNvSpPr>
          <p:nvPr/>
        </p:nvSpPr>
        <p:spPr>
          <a:xfrm>
            <a:off x="2791800" y="2949154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bg-BG" sz="2000" dirty="0" smtClean="0"/>
              <a:t>Дариан Ганев</a:t>
            </a:r>
            <a:endParaRPr lang="bg-BG" sz="2000" dirty="0"/>
          </a:p>
        </p:txBody>
      </p:sp>
      <p:sp>
        <p:nvSpPr>
          <p:cNvPr id="21" name="Google Shape;1118;p39"/>
          <p:cNvSpPr txBox="1">
            <a:spLocks/>
          </p:cNvSpPr>
          <p:nvPr/>
        </p:nvSpPr>
        <p:spPr>
          <a:xfrm>
            <a:off x="7494406" y="1601860"/>
            <a:ext cx="1856734" cy="247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bg-BG" sz="2000" dirty="0" smtClean="0"/>
              <a:t>Кирил Рангелов</a:t>
            </a:r>
            <a:endParaRPr lang="bg-BG" sz="2000" dirty="0"/>
          </a:p>
        </p:txBody>
      </p:sp>
      <p:sp>
        <p:nvSpPr>
          <p:cNvPr id="22" name="Google Shape;1118;p39"/>
          <p:cNvSpPr txBox="1">
            <a:spLocks/>
          </p:cNvSpPr>
          <p:nvPr/>
        </p:nvSpPr>
        <p:spPr>
          <a:xfrm>
            <a:off x="2851502" y="78538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bg-BG" sz="2000" dirty="0" smtClean="0"/>
              <a:t>Петър Кирков</a:t>
            </a:r>
            <a:endParaRPr lang="bg-BG" sz="2000" dirty="0"/>
          </a:p>
        </p:txBody>
      </p:sp>
      <p:cxnSp>
        <p:nvCxnSpPr>
          <p:cNvPr id="1148" name="Straight Connector 1147"/>
          <p:cNvCxnSpPr/>
          <p:nvPr/>
        </p:nvCxnSpPr>
        <p:spPr>
          <a:xfrm>
            <a:off x="3539836" y="4834806"/>
            <a:ext cx="0" cy="697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49" name="Picture 114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250" y="1761375"/>
            <a:ext cx="2772341" cy="3403480"/>
          </a:xfrm>
          <a:prstGeom prst="rect">
            <a:avLst/>
          </a:prstGeom>
        </p:spPr>
      </p:pic>
      <p:pic>
        <p:nvPicPr>
          <p:cNvPr id="2052" name="Picture 4" descr="Петър Кирков: Все повече са кибератаките с политически цели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7091" y="1191700"/>
            <a:ext cx="2063429" cy="1834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46" name="Picture 114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0519" y="1834297"/>
            <a:ext cx="2481902" cy="33092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4850244" cy="22967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500" dirty="0" smtClean="0"/>
              <a:t>Благодарим за вниманието!</a:t>
            </a:r>
            <a:endParaRPr sz="4500" dirty="0"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Проблем и настоящите решения</a:t>
            </a:r>
            <a:endParaRPr dirty="0"/>
          </a:p>
        </p:txBody>
      </p:sp>
      <p:sp>
        <p:nvSpPr>
          <p:cNvPr id="567" name="Google Shape;567;p30"/>
          <p:cNvSpPr txBox="1">
            <a:spLocks noGrp="1"/>
          </p:cNvSpPr>
          <p:nvPr>
            <p:ph type="ctrTitle"/>
          </p:nvPr>
        </p:nvSpPr>
        <p:spPr>
          <a:xfrm>
            <a:off x="3554005" y="33272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400" dirty="0" smtClean="0"/>
              <a:t>Напомняния</a:t>
            </a:r>
            <a:endParaRPr sz="14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ctrTitle" idx="5"/>
          </p:nvPr>
        </p:nvSpPr>
        <p:spPr>
          <a:xfrm>
            <a:off x="1597389" y="331780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400" dirty="0" smtClean="0"/>
              <a:t>Календари</a:t>
            </a:r>
            <a:endParaRPr sz="1400" dirty="0"/>
          </a:p>
        </p:txBody>
      </p:sp>
      <p:sp>
        <p:nvSpPr>
          <p:cNvPr id="570" name="Google Shape;570;p30"/>
          <p:cNvSpPr/>
          <p:nvPr/>
        </p:nvSpPr>
        <p:spPr>
          <a:xfrm>
            <a:off x="1916500" y="3140312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0"/>
          <p:cNvSpPr/>
          <p:nvPr/>
        </p:nvSpPr>
        <p:spPr>
          <a:xfrm>
            <a:off x="2121078" y="1888194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0"/>
          <p:cNvSpPr/>
          <p:nvPr/>
        </p:nvSpPr>
        <p:spPr>
          <a:xfrm>
            <a:off x="2613395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0"/>
          <p:cNvSpPr/>
          <p:nvPr/>
        </p:nvSpPr>
        <p:spPr>
          <a:xfrm>
            <a:off x="2274228" y="2004513"/>
            <a:ext cx="727410" cy="641042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0"/>
          <p:cNvSpPr/>
          <p:nvPr/>
        </p:nvSpPr>
        <p:spPr>
          <a:xfrm>
            <a:off x="2177636" y="1992067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30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3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60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0"/>
          <p:cNvSpPr/>
          <p:nvPr/>
        </p:nvSpPr>
        <p:spPr>
          <a:xfrm>
            <a:off x="4059497" y="183973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0"/>
          <p:cNvSpPr/>
          <p:nvPr/>
        </p:nvSpPr>
        <p:spPr>
          <a:xfrm>
            <a:off x="3855009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0"/>
          <p:cNvSpPr/>
          <p:nvPr/>
        </p:nvSpPr>
        <p:spPr>
          <a:xfrm>
            <a:off x="4551923" y="2264371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0"/>
          <p:cNvSpPr/>
          <p:nvPr/>
        </p:nvSpPr>
        <p:spPr>
          <a:xfrm>
            <a:off x="4205336" y="1942993"/>
            <a:ext cx="727410" cy="641005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0"/>
          <p:cNvSpPr/>
          <p:nvPr/>
        </p:nvSpPr>
        <p:spPr>
          <a:xfrm>
            <a:off x="4125241" y="1942199"/>
            <a:ext cx="796293" cy="682102"/>
          </a:xfrm>
          <a:custGeom>
            <a:avLst/>
            <a:gdLst/>
            <a:ahLst/>
            <a:cxnLst/>
            <a:rect l="l" t="t" r="r" b="b"/>
            <a:pathLst>
              <a:path w="42356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3066" y="2193"/>
                  <a:pt x="40225" y="9266"/>
                  <a:pt x="40225" y="18129"/>
                </a:cubicBezTo>
                <a:cubicBezTo>
                  <a:pt x="40225" y="27767"/>
                  <a:pt x="32329" y="34162"/>
                  <a:pt x="24109" y="34162"/>
                </a:cubicBezTo>
                <a:cubicBezTo>
                  <a:pt x="20191" y="34162"/>
                  <a:pt x="16200" y="32709"/>
                  <a:pt x="12954" y="29463"/>
                </a:cubicBezTo>
                <a:cubicBezTo>
                  <a:pt x="2922" y="19347"/>
                  <a:pt x="9936" y="2192"/>
                  <a:pt x="24098" y="2192"/>
                </a:cubicBezTo>
                <a:close/>
                <a:moveTo>
                  <a:pt x="24106" y="1"/>
                </a:moveTo>
                <a:cubicBezTo>
                  <a:pt x="19653" y="1"/>
                  <a:pt x="15113" y="1653"/>
                  <a:pt x="11420" y="5346"/>
                </a:cubicBezTo>
                <a:cubicBezTo>
                  <a:pt x="0" y="16765"/>
                  <a:pt x="8096" y="36281"/>
                  <a:pt x="24203" y="36281"/>
                </a:cubicBezTo>
                <a:cubicBezTo>
                  <a:pt x="34259" y="36281"/>
                  <a:pt x="42356" y="28100"/>
                  <a:pt x="42356" y="18129"/>
                </a:cubicBezTo>
                <a:cubicBezTo>
                  <a:pt x="42356" y="7231"/>
                  <a:pt x="33422" y="1"/>
                  <a:pt x="241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0"/>
          <p:cNvSpPr/>
          <p:nvPr/>
        </p:nvSpPr>
        <p:spPr>
          <a:xfrm>
            <a:off x="5793536" y="3140312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0"/>
          <p:cNvSpPr/>
          <p:nvPr/>
        </p:nvSpPr>
        <p:spPr>
          <a:xfrm>
            <a:off x="5990605" y="1879988"/>
            <a:ext cx="1028623" cy="905784"/>
          </a:xfrm>
          <a:custGeom>
            <a:avLst/>
            <a:gdLst/>
            <a:ahLst/>
            <a:cxnLst/>
            <a:rect l="l" t="t" r="r" b="b"/>
            <a:pathLst>
              <a:path w="54714" h="48180" extrusionOk="0">
                <a:moveTo>
                  <a:pt x="27354" y="1"/>
                </a:moveTo>
                <a:cubicBezTo>
                  <a:pt x="24282" y="1"/>
                  <a:pt x="21161" y="594"/>
                  <a:pt x="18153" y="1847"/>
                </a:cubicBezTo>
                <a:cubicBezTo>
                  <a:pt x="5881" y="6960"/>
                  <a:pt x="1" y="21022"/>
                  <a:pt x="5114" y="33294"/>
                </a:cubicBezTo>
                <a:cubicBezTo>
                  <a:pt x="8974" y="42558"/>
                  <a:pt x="17933" y="48179"/>
                  <a:pt x="27372" y="48179"/>
                </a:cubicBezTo>
                <a:cubicBezTo>
                  <a:pt x="30437" y="48179"/>
                  <a:pt x="33553" y="47586"/>
                  <a:pt x="36561" y="46333"/>
                </a:cubicBezTo>
                <a:cubicBezTo>
                  <a:pt x="48918" y="41220"/>
                  <a:pt x="54713" y="27158"/>
                  <a:pt x="49600" y="14886"/>
                </a:cubicBezTo>
                <a:cubicBezTo>
                  <a:pt x="45805" y="5622"/>
                  <a:pt x="36813" y="1"/>
                  <a:pt x="2735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0"/>
          <p:cNvSpPr/>
          <p:nvPr/>
        </p:nvSpPr>
        <p:spPr>
          <a:xfrm>
            <a:off x="6490450" y="2264371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0"/>
          <p:cNvSpPr/>
          <p:nvPr/>
        </p:nvSpPr>
        <p:spPr>
          <a:xfrm>
            <a:off x="6147595" y="2012389"/>
            <a:ext cx="725812" cy="641005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0"/>
          <p:cNvSpPr/>
          <p:nvPr/>
        </p:nvSpPr>
        <p:spPr>
          <a:xfrm>
            <a:off x="6056289" y="1992067"/>
            <a:ext cx="794695" cy="682102"/>
          </a:xfrm>
          <a:custGeom>
            <a:avLst/>
            <a:gdLst/>
            <a:ahLst/>
            <a:cxnLst/>
            <a:rect l="l" t="t" r="r" b="b"/>
            <a:pathLst>
              <a:path w="42271" h="36282" extrusionOk="0">
                <a:moveTo>
                  <a:pt x="24098" y="2192"/>
                </a:moveTo>
                <a:cubicBezTo>
                  <a:pt x="24133" y="2192"/>
                  <a:pt x="24168" y="2192"/>
                  <a:pt x="24203" y="2193"/>
                </a:cubicBezTo>
                <a:cubicBezTo>
                  <a:pt x="32981" y="2193"/>
                  <a:pt x="40140" y="9266"/>
                  <a:pt x="40140" y="18129"/>
                </a:cubicBezTo>
                <a:cubicBezTo>
                  <a:pt x="40140" y="27767"/>
                  <a:pt x="32244" y="34162"/>
                  <a:pt x="24024" y="34162"/>
                </a:cubicBezTo>
                <a:cubicBezTo>
                  <a:pt x="20106" y="34162"/>
                  <a:pt x="16114" y="32709"/>
                  <a:pt x="12869" y="29463"/>
                </a:cubicBezTo>
                <a:cubicBezTo>
                  <a:pt x="2837" y="19347"/>
                  <a:pt x="9936" y="2192"/>
                  <a:pt x="24098" y="2192"/>
                </a:cubicBezTo>
                <a:close/>
                <a:moveTo>
                  <a:pt x="24021" y="1"/>
                </a:moveTo>
                <a:cubicBezTo>
                  <a:pt x="19568" y="1"/>
                  <a:pt x="15028" y="1653"/>
                  <a:pt x="11335" y="5346"/>
                </a:cubicBezTo>
                <a:cubicBezTo>
                  <a:pt x="0" y="16765"/>
                  <a:pt x="8011" y="36281"/>
                  <a:pt x="24203" y="36281"/>
                </a:cubicBezTo>
                <a:cubicBezTo>
                  <a:pt x="34174" y="36281"/>
                  <a:pt x="42270" y="28100"/>
                  <a:pt x="42270" y="18129"/>
                </a:cubicBezTo>
                <a:cubicBezTo>
                  <a:pt x="42270" y="7231"/>
                  <a:pt x="33336" y="1"/>
                  <a:pt x="2402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0" name="Google Shape;600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/>
          <p:cNvSpPr txBox="1"/>
          <p:nvPr/>
        </p:nvSpPr>
        <p:spPr>
          <a:xfrm>
            <a:off x="1025114" y="1307779"/>
            <a:ext cx="69965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 smtClean="0">
                <a:solidFill>
                  <a:schemeClr val="bg1"/>
                </a:solidFill>
              </a:rPr>
              <a:t>Основен проблем – липса на организация на времето</a:t>
            </a:r>
            <a:r>
              <a:rPr lang="en-US" b="1" dirty="0" smtClean="0">
                <a:solidFill>
                  <a:schemeClr val="bg1"/>
                </a:solidFill>
              </a:rPr>
              <a:t>; </a:t>
            </a:r>
            <a:r>
              <a:rPr lang="bg-BG" b="1" dirty="0" smtClean="0">
                <a:solidFill>
                  <a:schemeClr val="bg1"/>
                </a:solidFill>
              </a:rPr>
              <a:t>липса на време за важните и полезни неща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47" name="Google Shape;7148;p55"/>
          <p:cNvGrpSpPr/>
          <p:nvPr/>
        </p:nvGrpSpPr>
        <p:grpSpPr>
          <a:xfrm>
            <a:off x="2449930" y="2163778"/>
            <a:ext cx="355557" cy="354616"/>
            <a:chOff x="-34005425" y="3945575"/>
            <a:chExt cx="293025" cy="292250"/>
          </a:xfrm>
        </p:grpSpPr>
        <p:sp>
          <p:nvSpPr>
            <p:cNvPr id="48" name="Google Shape;7149;p55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150;p55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151;p55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968" y="2108716"/>
            <a:ext cx="365792" cy="36579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 idx="4"/>
          </p:nvPr>
        </p:nvSpPr>
        <p:spPr>
          <a:xfrm>
            <a:off x="5510621" y="3336699"/>
            <a:ext cx="2076000" cy="196200"/>
          </a:xfrm>
        </p:spPr>
        <p:txBody>
          <a:bodyPr/>
          <a:lstStyle/>
          <a:p>
            <a:r>
              <a:rPr lang="bg-BG" sz="1400" dirty="0" smtClean="0"/>
              <a:t>Дисциплина</a:t>
            </a:r>
            <a:endParaRPr lang="en-US" sz="1400" dirty="0"/>
          </a:p>
        </p:txBody>
      </p:sp>
      <p:grpSp>
        <p:nvGrpSpPr>
          <p:cNvPr id="53" name="Google Shape;6822;p54"/>
          <p:cNvGrpSpPr/>
          <p:nvPr/>
        </p:nvGrpSpPr>
        <p:grpSpPr>
          <a:xfrm>
            <a:off x="6329876" y="2138663"/>
            <a:ext cx="350079" cy="350079"/>
            <a:chOff x="583100" y="3982600"/>
            <a:chExt cx="296175" cy="296175"/>
          </a:xfrm>
        </p:grpSpPr>
        <p:sp>
          <p:nvSpPr>
            <p:cNvPr id="54" name="Google Shape;6823;p54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824;p54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825;p54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826;p54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827;p54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828;p54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829;p54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32"/>
          <p:cNvSpPr/>
          <p:nvPr/>
        </p:nvSpPr>
        <p:spPr>
          <a:xfrm>
            <a:off x="1611738" y="3222600"/>
            <a:ext cx="1581300" cy="19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2"/>
          <p:cNvSpPr/>
          <p:nvPr/>
        </p:nvSpPr>
        <p:spPr>
          <a:xfrm>
            <a:off x="3781350" y="2876850"/>
            <a:ext cx="1581300" cy="2295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>
                <a:solidFill>
                  <a:srgbClr val="FFFFFF"/>
                </a:solidFill>
              </a:rPr>
              <a:t>Нашата цел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623" name="Google Shape;623;p32"/>
          <p:cNvSpPr txBox="1">
            <a:spLocks noGrp="1"/>
          </p:cNvSpPr>
          <p:nvPr>
            <p:ph type="subTitle" idx="1"/>
          </p:nvPr>
        </p:nvSpPr>
        <p:spPr>
          <a:xfrm>
            <a:off x="3874944" y="3487762"/>
            <a:ext cx="1394100" cy="7524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bg-BG" sz="1200" dirty="0" smtClean="0">
                <a:solidFill>
                  <a:srgbClr val="0E2A47"/>
                </a:solidFill>
              </a:rPr>
              <a:t>Потребителите да подобрят умението си да приоритизират задачите си</a:t>
            </a:r>
            <a:endParaRPr sz="1200" dirty="0">
              <a:solidFill>
                <a:srgbClr val="0E2A47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E2A47"/>
              </a:solidFill>
            </a:endParaRPr>
          </a:p>
        </p:txBody>
      </p:sp>
      <p:sp>
        <p:nvSpPr>
          <p:cNvPr id="624" name="Google Shape;624;p32"/>
          <p:cNvSpPr/>
          <p:nvPr/>
        </p:nvSpPr>
        <p:spPr>
          <a:xfrm>
            <a:off x="5948500" y="2555400"/>
            <a:ext cx="1581300" cy="261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2"/>
          <p:cNvSpPr txBox="1">
            <a:spLocks noGrp="1"/>
          </p:cNvSpPr>
          <p:nvPr>
            <p:ph type="subTitle" idx="2"/>
          </p:nvPr>
        </p:nvSpPr>
        <p:spPr>
          <a:xfrm>
            <a:off x="6049861" y="3084107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000" dirty="0" smtClean="0">
                <a:solidFill>
                  <a:srgbClr val="0E2A47"/>
                </a:solidFill>
              </a:rPr>
              <a:t>Усъвършенстване на полезни навици за потребителят чрез запълването на свободното му време със занимания, усъвършенстващи конкретния навик</a:t>
            </a:r>
            <a:endParaRPr sz="1000" dirty="0">
              <a:solidFill>
                <a:srgbClr val="0E2A47"/>
              </a:solidFill>
            </a:endParaRPr>
          </a:p>
        </p:txBody>
      </p:sp>
      <p:sp>
        <p:nvSpPr>
          <p:cNvPr id="626" name="Google Shape;626;p32"/>
          <p:cNvSpPr txBox="1">
            <a:spLocks noGrp="1"/>
          </p:cNvSpPr>
          <p:nvPr>
            <p:ph type="subTitle" idx="3"/>
          </p:nvPr>
        </p:nvSpPr>
        <p:spPr>
          <a:xfrm>
            <a:off x="1707800" y="37734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200" dirty="0" smtClean="0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По-добра организация на времето чрез календар</a:t>
            </a:r>
            <a:endParaRPr sz="1200" dirty="0"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7" name="Google Shape;627;p32"/>
          <p:cNvSpPr txBox="1">
            <a:spLocks noGrp="1"/>
          </p:cNvSpPr>
          <p:nvPr>
            <p:ph type="ctrTitle"/>
          </p:nvPr>
        </p:nvSpPr>
        <p:spPr>
          <a:xfrm>
            <a:off x="3704469" y="3189940"/>
            <a:ext cx="1735050" cy="23166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200" dirty="0" smtClean="0">
                <a:solidFill>
                  <a:srgbClr val="0E2A47"/>
                </a:solidFill>
              </a:rPr>
              <a:t>Приоритизация на задачи</a:t>
            </a:r>
            <a:endParaRPr sz="1200" dirty="0">
              <a:solidFill>
                <a:srgbClr val="0E2A47"/>
              </a:solidFill>
            </a:endParaRPr>
          </a:p>
        </p:txBody>
      </p:sp>
      <p:sp>
        <p:nvSpPr>
          <p:cNvPr id="628" name="Google Shape;628;p32"/>
          <p:cNvSpPr txBox="1">
            <a:spLocks noGrp="1"/>
          </p:cNvSpPr>
          <p:nvPr>
            <p:ph type="ctrTitle" idx="4"/>
          </p:nvPr>
        </p:nvSpPr>
        <p:spPr>
          <a:xfrm>
            <a:off x="5964022" y="2991375"/>
            <a:ext cx="1565778" cy="523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200" dirty="0" smtClean="0">
                <a:solidFill>
                  <a:srgbClr val="0E2A47"/>
                </a:solidFill>
              </a:rPr>
              <a:t>Усъвършенстване на полезни навици</a:t>
            </a:r>
            <a:endParaRPr sz="1200" dirty="0">
              <a:solidFill>
                <a:srgbClr val="0E2A47"/>
              </a:solidFill>
            </a:endParaRPr>
          </a:p>
        </p:txBody>
      </p:sp>
      <p:sp>
        <p:nvSpPr>
          <p:cNvPr id="629" name="Google Shape;629;p32"/>
          <p:cNvSpPr txBox="1">
            <a:spLocks noGrp="1"/>
          </p:cNvSpPr>
          <p:nvPr>
            <p:ph type="ctrTitle" idx="5"/>
          </p:nvPr>
        </p:nvSpPr>
        <p:spPr>
          <a:xfrm>
            <a:off x="1364388" y="36184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rgbClr val="0E2A47"/>
                </a:solidFill>
              </a:rPr>
              <a:t>Better time management</a:t>
            </a:r>
            <a:endParaRPr sz="1400" dirty="0">
              <a:solidFill>
                <a:srgbClr val="0E2A47"/>
              </a:solidFill>
            </a:endParaRPr>
          </a:p>
        </p:txBody>
      </p:sp>
      <p:sp>
        <p:nvSpPr>
          <p:cNvPr id="630" name="Google Shape;630;p32"/>
          <p:cNvSpPr/>
          <p:nvPr/>
        </p:nvSpPr>
        <p:spPr>
          <a:xfrm>
            <a:off x="1938175" y="211045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2"/>
          <p:cNvSpPr/>
          <p:nvPr/>
        </p:nvSpPr>
        <p:spPr>
          <a:xfrm>
            <a:off x="4105350" y="17485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32"/>
          <p:cNvSpPr/>
          <p:nvPr/>
        </p:nvSpPr>
        <p:spPr>
          <a:xfrm>
            <a:off x="6272525" y="1428000"/>
            <a:ext cx="933300" cy="93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32"/>
          <p:cNvGrpSpPr/>
          <p:nvPr/>
        </p:nvGrpSpPr>
        <p:grpSpPr>
          <a:xfrm>
            <a:off x="4342178" y="1966607"/>
            <a:ext cx="459642" cy="459463"/>
            <a:chOff x="3671350" y="1353725"/>
            <a:chExt cx="1924800" cy="1924050"/>
          </a:xfrm>
        </p:grpSpPr>
        <p:sp>
          <p:nvSpPr>
            <p:cNvPr id="634" name="Google Shape;634;p32"/>
            <p:cNvSpPr/>
            <p:nvPr/>
          </p:nvSpPr>
          <p:spPr>
            <a:xfrm>
              <a:off x="4220050" y="1353725"/>
              <a:ext cx="827425" cy="783525"/>
            </a:xfrm>
            <a:custGeom>
              <a:avLst/>
              <a:gdLst/>
              <a:ahLst/>
              <a:cxnLst/>
              <a:rect l="l" t="t" r="r" b="b"/>
              <a:pathLst>
                <a:path w="33097" h="31341" extrusionOk="0">
                  <a:moveTo>
                    <a:pt x="16628" y="0"/>
                  </a:moveTo>
                  <a:cubicBezTo>
                    <a:pt x="15804" y="0"/>
                    <a:pt x="14972" y="380"/>
                    <a:pt x="14593" y="1138"/>
                  </a:cubicBezTo>
                  <a:lnTo>
                    <a:pt x="10740" y="9018"/>
                  </a:lnTo>
                  <a:lnTo>
                    <a:pt x="2160" y="10244"/>
                  </a:lnTo>
                  <a:cubicBezTo>
                    <a:pt x="1284" y="10419"/>
                    <a:pt x="584" y="11003"/>
                    <a:pt x="292" y="11762"/>
                  </a:cubicBezTo>
                  <a:cubicBezTo>
                    <a:pt x="0" y="12579"/>
                    <a:pt x="234" y="13455"/>
                    <a:pt x="876" y="14097"/>
                  </a:cubicBezTo>
                  <a:lnTo>
                    <a:pt x="7121" y="20167"/>
                  </a:lnTo>
                  <a:lnTo>
                    <a:pt x="5662" y="28689"/>
                  </a:lnTo>
                  <a:cubicBezTo>
                    <a:pt x="5487" y="29565"/>
                    <a:pt x="5837" y="30382"/>
                    <a:pt x="6538" y="30907"/>
                  </a:cubicBezTo>
                  <a:cubicBezTo>
                    <a:pt x="6919" y="31193"/>
                    <a:pt x="7352" y="31341"/>
                    <a:pt x="7799" y="31341"/>
                  </a:cubicBezTo>
                  <a:cubicBezTo>
                    <a:pt x="8173" y="31341"/>
                    <a:pt x="8558" y="31237"/>
                    <a:pt x="8931" y="31024"/>
                  </a:cubicBezTo>
                  <a:lnTo>
                    <a:pt x="16577" y="27055"/>
                  </a:lnTo>
                  <a:lnTo>
                    <a:pt x="24224" y="31024"/>
                  </a:lnTo>
                  <a:cubicBezTo>
                    <a:pt x="24579" y="31216"/>
                    <a:pt x="24974" y="31317"/>
                    <a:pt x="25370" y="31317"/>
                  </a:cubicBezTo>
                  <a:cubicBezTo>
                    <a:pt x="25820" y="31317"/>
                    <a:pt x="26272" y="31187"/>
                    <a:pt x="26675" y="30907"/>
                  </a:cubicBezTo>
                  <a:cubicBezTo>
                    <a:pt x="27376" y="30382"/>
                    <a:pt x="27668" y="29507"/>
                    <a:pt x="27551" y="28689"/>
                  </a:cubicBezTo>
                  <a:lnTo>
                    <a:pt x="26092" y="20167"/>
                  </a:lnTo>
                  <a:lnTo>
                    <a:pt x="32279" y="14097"/>
                  </a:lnTo>
                  <a:cubicBezTo>
                    <a:pt x="32863" y="13513"/>
                    <a:pt x="33096" y="12637"/>
                    <a:pt x="32863" y="11762"/>
                  </a:cubicBezTo>
                  <a:cubicBezTo>
                    <a:pt x="32571" y="11003"/>
                    <a:pt x="31929" y="10361"/>
                    <a:pt x="31053" y="10244"/>
                  </a:cubicBezTo>
                  <a:lnTo>
                    <a:pt x="22473" y="9018"/>
                  </a:lnTo>
                  <a:lnTo>
                    <a:pt x="18620" y="1138"/>
                  </a:lnTo>
                  <a:cubicBezTo>
                    <a:pt x="18270" y="380"/>
                    <a:pt x="17453" y="0"/>
                    <a:pt x="16628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2"/>
            <p:cNvSpPr/>
            <p:nvPr/>
          </p:nvSpPr>
          <p:spPr>
            <a:xfrm>
              <a:off x="5142300" y="2483925"/>
              <a:ext cx="453850" cy="449475"/>
            </a:xfrm>
            <a:custGeom>
              <a:avLst/>
              <a:gdLst/>
              <a:ahLst/>
              <a:cxnLst/>
              <a:rect l="l" t="t" r="r" b="b"/>
              <a:pathLst>
                <a:path w="18154" h="17979" extrusionOk="0">
                  <a:moveTo>
                    <a:pt x="0" y="0"/>
                  </a:moveTo>
                  <a:lnTo>
                    <a:pt x="0" y="17978"/>
                  </a:lnTo>
                  <a:lnTo>
                    <a:pt x="18153" y="17978"/>
                  </a:lnTo>
                  <a:lnTo>
                    <a:pt x="18153" y="2218"/>
                  </a:lnTo>
                  <a:cubicBezTo>
                    <a:pt x="18153" y="992"/>
                    <a:pt x="17103" y="0"/>
                    <a:pt x="15877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2"/>
            <p:cNvSpPr/>
            <p:nvPr/>
          </p:nvSpPr>
          <p:spPr>
            <a:xfrm>
              <a:off x="4239000" y="2257725"/>
              <a:ext cx="789500" cy="677125"/>
            </a:xfrm>
            <a:custGeom>
              <a:avLst/>
              <a:gdLst/>
              <a:ahLst/>
              <a:cxnLst/>
              <a:rect l="l" t="t" r="r" b="b"/>
              <a:pathLst>
                <a:path w="31580" h="27085" extrusionOk="0">
                  <a:moveTo>
                    <a:pt x="2277" y="1"/>
                  </a:moveTo>
                  <a:cubicBezTo>
                    <a:pt x="993" y="1"/>
                    <a:pt x="1" y="993"/>
                    <a:pt x="1" y="2277"/>
                  </a:cubicBezTo>
                  <a:lnTo>
                    <a:pt x="1" y="27085"/>
                  </a:lnTo>
                  <a:lnTo>
                    <a:pt x="31579" y="27085"/>
                  </a:lnTo>
                  <a:lnTo>
                    <a:pt x="31579" y="2277"/>
                  </a:lnTo>
                  <a:cubicBezTo>
                    <a:pt x="31579" y="993"/>
                    <a:pt x="30587" y="1"/>
                    <a:pt x="29303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2"/>
            <p:cNvSpPr/>
            <p:nvPr/>
          </p:nvSpPr>
          <p:spPr>
            <a:xfrm>
              <a:off x="3671350" y="3047200"/>
              <a:ext cx="1924800" cy="230575"/>
            </a:xfrm>
            <a:custGeom>
              <a:avLst/>
              <a:gdLst/>
              <a:ahLst/>
              <a:cxnLst/>
              <a:rect l="l" t="t" r="r" b="b"/>
              <a:pathLst>
                <a:path w="76992" h="9223" extrusionOk="0">
                  <a:moveTo>
                    <a:pt x="1" y="0"/>
                  </a:moveTo>
                  <a:lnTo>
                    <a:pt x="1" y="6946"/>
                  </a:lnTo>
                  <a:cubicBezTo>
                    <a:pt x="1" y="8172"/>
                    <a:pt x="1051" y="9223"/>
                    <a:pt x="2277" y="9223"/>
                  </a:cubicBezTo>
                  <a:lnTo>
                    <a:pt x="74715" y="9223"/>
                  </a:lnTo>
                  <a:cubicBezTo>
                    <a:pt x="75941" y="9223"/>
                    <a:pt x="76991" y="8172"/>
                    <a:pt x="76991" y="6946"/>
                  </a:cubicBezTo>
                  <a:lnTo>
                    <a:pt x="76991" y="0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2"/>
            <p:cNvSpPr/>
            <p:nvPr/>
          </p:nvSpPr>
          <p:spPr>
            <a:xfrm>
              <a:off x="3671350" y="2596275"/>
              <a:ext cx="453875" cy="340050"/>
            </a:xfrm>
            <a:custGeom>
              <a:avLst/>
              <a:gdLst/>
              <a:ahLst/>
              <a:cxnLst/>
              <a:rect l="l" t="t" r="r" b="b"/>
              <a:pathLst>
                <a:path w="18155" h="13602" extrusionOk="0">
                  <a:moveTo>
                    <a:pt x="2277" y="1"/>
                  </a:moveTo>
                  <a:cubicBezTo>
                    <a:pt x="1051" y="1"/>
                    <a:pt x="1" y="1051"/>
                    <a:pt x="1" y="2277"/>
                  </a:cubicBezTo>
                  <a:lnTo>
                    <a:pt x="1" y="13601"/>
                  </a:lnTo>
                  <a:lnTo>
                    <a:pt x="18154" y="13601"/>
                  </a:lnTo>
                  <a:lnTo>
                    <a:pt x="18154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2"/>
          <p:cNvGrpSpPr/>
          <p:nvPr/>
        </p:nvGrpSpPr>
        <p:grpSpPr>
          <a:xfrm>
            <a:off x="6502888" y="1657346"/>
            <a:ext cx="472533" cy="473852"/>
            <a:chOff x="1869175" y="3274825"/>
            <a:chExt cx="1567275" cy="1571650"/>
          </a:xfrm>
        </p:grpSpPr>
        <p:sp>
          <p:nvSpPr>
            <p:cNvPr id="640" name="Google Shape;640;p32"/>
            <p:cNvSpPr/>
            <p:nvPr/>
          </p:nvSpPr>
          <p:spPr>
            <a:xfrm>
              <a:off x="2698025" y="4003000"/>
              <a:ext cx="738425" cy="840575"/>
            </a:xfrm>
            <a:custGeom>
              <a:avLst/>
              <a:gdLst/>
              <a:ahLst/>
              <a:cxnLst/>
              <a:rect l="l" t="t" r="r" b="b"/>
              <a:pathLst>
                <a:path w="29537" h="33623" extrusionOk="0">
                  <a:moveTo>
                    <a:pt x="18387" y="1"/>
                  </a:moveTo>
                  <a:lnTo>
                    <a:pt x="1" y="14652"/>
                  </a:lnTo>
                  <a:lnTo>
                    <a:pt x="1" y="33622"/>
                  </a:lnTo>
                  <a:lnTo>
                    <a:pt x="16403" y="19905"/>
                  </a:lnTo>
                  <a:lnTo>
                    <a:pt x="23232" y="26618"/>
                  </a:lnTo>
                  <a:lnTo>
                    <a:pt x="20314" y="26618"/>
                  </a:lnTo>
                  <a:cubicBezTo>
                    <a:pt x="19321" y="26618"/>
                    <a:pt x="18504" y="27435"/>
                    <a:pt x="18504" y="28427"/>
                  </a:cubicBezTo>
                  <a:cubicBezTo>
                    <a:pt x="18504" y="29478"/>
                    <a:pt x="19321" y="30295"/>
                    <a:pt x="20314" y="30295"/>
                  </a:cubicBezTo>
                  <a:lnTo>
                    <a:pt x="27727" y="30295"/>
                  </a:lnTo>
                  <a:cubicBezTo>
                    <a:pt x="28719" y="30295"/>
                    <a:pt x="29536" y="29478"/>
                    <a:pt x="29536" y="28427"/>
                  </a:cubicBezTo>
                  <a:lnTo>
                    <a:pt x="29536" y="21073"/>
                  </a:lnTo>
                  <a:cubicBezTo>
                    <a:pt x="29478" y="20139"/>
                    <a:pt x="28661" y="19321"/>
                    <a:pt x="27610" y="19321"/>
                  </a:cubicBezTo>
                  <a:cubicBezTo>
                    <a:pt x="26618" y="19321"/>
                    <a:pt x="25800" y="20139"/>
                    <a:pt x="25800" y="21189"/>
                  </a:cubicBezTo>
                  <a:lnTo>
                    <a:pt x="25800" y="24108"/>
                  </a:lnTo>
                  <a:lnTo>
                    <a:pt x="18387" y="16695"/>
                  </a:lnTo>
                  <a:lnTo>
                    <a:pt x="18387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2"/>
            <p:cNvSpPr/>
            <p:nvPr/>
          </p:nvSpPr>
          <p:spPr>
            <a:xfrm>
              <a:off x="1869175" y="4003000"/>
              <a:ext cx="738400" cy="843475"/>
            </a:xfrm>
            <a:custGeom>
              <a:avLst/>
              <a:gdLst/>
              <a:ahLst/>
              <a:cxnLst/>
              <a:rect l="l" t="t" r="r" b="b"/>
              <a:pathLst>
                <a:path w="29536" h="33739" extrusionOk="0">
                  <a:moveTo>
                    <a:pt x="11091" y="1"/>
                  </a:moveTo>
                  <a:lnTo>
                    <a:pt x="11091" y="16695"/>
                  </a:lnTo>
                  <a:lnTo>
                    <a:pt x="3678" y="24108"/>
                  </a:lnTo>
                  <a:lnTo>
                    <a:pt x="3678" y="21189"/>
                  </a:lnTo>
                  <a:cubicBezTo>
                    <a:pt x="3678" y="20139"/>
                    <a:pt x="2860" y="19321"/>
                    <a:pt x="1810" y="19321"/>
                  </a:cubicBezTo>
                  <a:cubicBezTo>
                    <a:pt x="817" y="19321"/>
                    <a:pt x="0" y="20139"/>
                    <a:pt x="0" y="21189"/>
                  </a:cubicBezTo>
                  <a:lnTo>
                    <a:pt x="0" y="28544"/>
                  </a:lnTo>
                  <a:cubicBezTo>
                    <a:pt x="0" y="29536"/>
                    <a:pt x="817" y="30353"/>
                    <a:pt x="1810" y="30353"/>
                  </a:cubicBezTo>
                  <a:lnTo>
                    <a:pt x="9223" y="30353"/>
                  </a:lnTo>
                  <a:cubicBezTo>
                    <a:pt x="10215" y="30353"/>
                    <a:pt x="11032" y="29536"/>
                    <a:pt x="11032" y="28544"/>
                  </a:cubicBezTo>
                  <a:cubicBezTo>
                    <a:pt x="11032" y="27493"/>
                    <a:pt x="10215" y="26735"/>
                    <a:pt x="9223" y="26735"/>
                  </a:cubicBezTo>
                  <a:lnTo>
                    <a:pt x="6304" y="26735"/>
                  </a:lnTo>
                  <a:lnTo>
                    <a:pt x="13134" y="20022"/>
                  </a:lnTo>
                  <a:lnTo>
                    <a:pt x="29536" y="33739"/>
                  </a:lnTo>
                  <a:lnTo>
                    <a:pt x="29536" y="14769"/>
                  </a:lnTo>
                  <a:lnTo>
                    <a:pt x="11091" y="1"/>
                  </a:ln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2"/>
            <p:cNvSpPr/>
            <p:nvPr/>
          </p:nvSpPr>
          <p:spPr>
            <a:xfrm>
              <a:off x="2191675" y="3274825"/>
              <a:ext cx="919350" cy="1014225"/>
            </a:xfrm>
            <a:custGeom>
              <a:avLst/>
              <a:gdLst/>
              <a:ahLst/>
              <a:cxnLst/>
              <a:rect l="l" t="t" r="r" b="b"/>
              <a:pathLst>
                <a:path w="36774" h="40569" extrusionOk="0">
                  <a:moveTo>
                    <a:pt x="18394" y="1"/>
                  </a:moveTo>
                  <a:cubicBezTo>
                    <a:pt x="17920" y="1"/>
                    <a:pt x="17453" y="176"/>
                    <a:pt x="17103" y="526"/>
                  </a:cubicBezTo>
                  <a:lnTo>
                    <a:pt x="11908" y="5721"/>
                  </a:lnTo>
                  <a:cubicBezTo>
                    <a:pt x="11207" y="6422"/>
                    <a:pt x="11207" y="7589"/>
                    <a:pt x="11908" y="8348"/>
                  </a:cubicBezTo>
                  <a:cubicBezTo>
                    <a:pt x="12287" y="8698"/>
                    <a:pt x="12769" y="8873"/>
                    <a:pt x="13243" y="8873"/>
                  </a:cubicBezTo>
                  <a:cubicBezTo>
                    <a:pt x="13717" y="8873"/>
                    <a:pt x="14184" y="8698"/>
                    <a:pt x="14534" y="8348"/>
                  </a:cubicBezTo>
                  <a:lnTo>
                    <a:pt x="16577" y="6305"/>
                  </a:lnTo>
                  <a:lnTo>
                    <a:pt x="16577" y="12667"/>
                  </a:lnTo>
                  <a:lnTo>
                    <a:pt x="0" y="25917"/>
                  </a:lnTo>
                  <a:lnTo>
                    <a:pt x="18387" y="40568"/>
                  </a:lnTo>
                  <a:lnTo>
                    <a:pt x="36774" y="25917"/>
                  </a:lnTo>
                  <a:lnTo>
                    <a:pt x="20255" y="12667"/>
                  </a:lnTo>
                  <a:lnTo>
                    <a:pt x="20255" y="6305"/>
                  </a:lnTo>
                  <a:lnTo>
                    <a:pt x="22298" y="8348"/>
                  </a:lnTo>
                  <a:cubicBezTo>
                    <a:pt x="22648" y="8698"/>
                    <a:pt x="23115" y="8873"/>
                    <a:pt x="23582" y="8873"/>
                  </a:cubicBezTo>
                  <a:cubicBezTo>
                    <a:pt x="24049" y="8873"/>
                    <a:pt x="24516" y="8698"/>
                    <a:pt x="24866" y="8348"/>
                  </a:cubicBezTo>
                  <a:cubicBezTo>
                    <a:pt x="25625" y="7589"/>
                    <a:pt x="25625" y="6422"/>
                    <a:pt x="24866" y="5721"/>
                  </a:cubicBezTo>
                  <a:lnTo>
                    <a:pt x="19729" y="526"/>
                  </a:lnTo>
                  <a:cubicBezTo>
                    <a:pt x="19350" y="176"/>
                    <a:pt x="18868" y="1"/>
                    <a:pt x="18394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32"/>
          <p:cNvGrpSpPr/>
          <p:nvPr/>
        </p:nvGrpSpPr>
        <p:grpSpPr>
          <a:xfrm>
            <a:off x="2218390" y="2304852"/>
            <a:ext cx="372883" cy="543742"/>
            <a:chOff x="2070550" y="767325"/>
            <a:chExt cx="1106150" cy="1613000"/>
          </a:xfrm>
        </p:grpSpPr>
        <p:sp>
          <p:nvSpPr>
            <p:cNvPr id="644" name="Google Shape;644;p32"/>
            <p:cNvSpPr/>
            <p:nvPr/>
          </p:nvSpPr>
          <p:spPr>
            <a:xfrm>
              <a:off x="2199700" y="767325"/>
              <a:ext cx="608525" cy="516100"/>
            </a:xfrm>
            <a:custGeom>
              <a:avLst/>
              <a:gdLst/>
              <a:ahLst/>
              <a:cxnLst/>
              <a:rect l="l" t="t" r="r" b="b"/>
              <a:pathLst>
                <a:path w="24341" h="20644" extrusionOk="0">
                  <a:moveTo>
                    <a:pt x="12200" y="0"/>
                  </a:moveTo>
                  <a:cubicBezTo>
                    <a:pt x="5487" y="0"/>
                    <a:pt x="0" y="5487"/>
                    <a:pt x="0" y="12200"/>
                  </a:cubicBezTo>
                  <a:cubicBezTo>
                    <a:pt x="0" y="15060"/>
                    <a:pt x="993" y="17862"/>
                    <a:pt x="2919" y="20080"/>
                  </a:cubicBezTo>
                  <a:cubicBezTo>
                    <a:pt x="3288" y="20448"/>
                    <a:pt x="3734" y="20644"/>
                    <a:pt x="4146" y="20644"/>
                  </a:cubicBezTo>
                  <a:cubicBezTo>
                    <a:pt x="4451" y="20644"/>
                    <a:pt x="4738" y="20537"/>
                    <a:pt x="4962" y="20313"/>
                  </a:cubicBezTo>
                  <a:cubicBezTo>
                    <a:pt x="5545" y="19788"/>
                    <a:pt x="5604" y="18912"/>
                    <a:pt x="5078" y="18329"/>
                  </a:cubicBezTo>
                  <a:cubicBezTo>
                    <a:pt x="3619" y="16636"/>
                    <a:pt x="2860" y="14476"/>
                    <a:pt x="2860" y="12258"/>
                  </a:cubicBezTo>
                  <a:cubicBezTo>
                    <a:pt x="2860" y="7121"/>
                    <a:pt x="7063" y="2860"/>
                    <a:pt x="12258" y="2860"/>
                  </a:cubicBezTo>
                  <a:cubicBezTo>
                    <a:pt x="17453" y="2860"/>
                    <a:pt x="21656" y="7121"/>
                    <a:pt x="21656" y="12258"/>
                  </a:cubicBezTo>
                  <a:cubicBezTo>
                    <a:pt x="21656" y="14534"/>
                    <a:pt x="20839" y="16636"/>
                    <a:pt x="19379" y="18329"/>
                  </a:cubicBezTo>
                  <a:cubicBezTo>
                    <a:pt x="18912" y="18912"/>
                    <a:pt x="18971" y="19788"/>
                    <a:pt x="19554" y="20313"/>
                  </a:cubicBezTo>
                  <a:cubicBezTo>
                    <a:pt x="19846" y="20547"/>
                    <a:pt x="20138" y="20605"/>
                    <a:pt x="20430" y="20605"/>
                  </a:cubicBezTo>
                  <a:cubicBezTo>
                    <a:pt x="20780" y="20605"/>
                    <a:pt x="21247" y="20430"/>
                    <a:pt x="21422" y="20080"/>
                  </a:cubicBezTo>
                  <a:cubicBezTo>
                    <a:pt x="23348" y="17920"/>
                    <a:pt x="24341" y="15118"/>
                    <a:pt x="24341" y="12200"/>
                  </a:cubicBezTo>
                  <a:cubicBezTo>
                    <a:pt x="24341" y="5487"/>
                    <a:pt x="18912" y="0"/>
                    <a:pt x="12200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2"/>
            <p:cNvSpPr/>
            <p:nvPr/>
          </p:nvSpPr>
          <p:spPr>
            <a:xfrm>
              <a:off x="2341975" y="887475"/>
              <a:ext cx="323975" cy="208700"/>
            </a:xfrm>
            <a:custGeom>
              <a:avLst/>
              <a:gdLst/>
              <a:ahLst/>
              <a:cxnLst/>
              <a:rect l="l" t="t" r="r" b="b"/>
              <a:pathLst>
                <a:path w="12959" h="8348" extrusionOk="0">
                  <a:moveTo>
                    <a:pt x="6479" y="1"/>
                  </a:moveTo>
                  <a:cubicBezTo>
                    <a:pt x="2919" y="1"/>
                    <a:pt x="0" y="2919"/>
                    <a:pt x="0" y="6480"/>
                  </a:cubicBezTo>
                  <a:cubicBezTo>
                    <a:pt x="0" y="7064"/>
                    <a:pt x="59" y="7647"/>
                    <a:pt x="234" y="8231"/>
                  </a:cubicBezTo>
                  <a:cubicBezTo>
                    <a:pt x="1051" y="5604"/>
                    <a:pt x="3444" y="3795"/>
                    <a:pt x="6421" y="3795"/>
                  </a:cubicBezTo>
                  <a:cubicBezTo>
                    <a:pt x="9456" y="3795"/>
                    <a:pt x="11908" y="5604"/>
                    <a:pt x="12667" y="8348"/>
                  </a:cubicBezTo>
                  <a:cubicBezTo>
                    <a:pt x="12842" y="7764"/>
                    <a:pt x="12959" y="7064"/>
                    <a:pt x="12959" y="6480"/>
                  </a:cubicBezTo>
                  <a:cubicBezTo>
                    <a:pt x="12959" y="2919"/>
                    <a:pt x="10040" y="1"/>
                    <a:pt x="6479" y="1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2"/>
            <p:cNvSpPr/>
            <p:nvPr/>
          </p:nvSpPr>
          <p:spPr>
            <a:xfrm>
              <a:off x="2070550" y="1050925"/>
              <a:ext cx="1106150" cy="1329400"/>
            </a:xfrm>
            <a:custGeom>
              <a:avLst/>
              <a:gdLst/>
              <a:ahLst/>
              <a:cxnLst/>
              <a:rect l="l" t="t" r="r" b="b"/>
              <a:pathLst>
                <a:path w="44246" h="53176" extrusionOk="0">
                  <a:moveTo>
                    <a:pt x="17220" y="0"/>
                  </a:moveTo>
                  <a:cubicBezTo>
                    <a:pt x="15293" y="0"/>
                    <a:pt x="13367" y="1285"/>
                    <a:pt x="13367" y="3853"/>
                  </a:cubicBezTo>
                  <a:lnTo>
                    <a:pt x="13367" y="23290"/>
                  </a:lnTo>
                  <a:cubicBezTo>
                    <a:pt x="13367" y="24458"/>
                    <a:pt x="12492" y="25158"/>
                    <a:pt x="11558" y="25158"/>
                  </a:cubicBezTo>
                  <a:cubicBezTo>
                    <a:pt x="10974" y="25158"/>
                    <a:pt x="10449" y="24808"/>
                    <a:pt x="10040" y="24282"/>
                  </a:cubicBezTo>
                  <a:lnTo>
                    <a:pt x="8289" y="21481"/>
                  </a:lnTo>
                  <a:cubicBezTo>
                    <a:pt x="7472" y="20197"/>
                    <a:pt x="6304" y="19613"/>
                    <a:pt x="5137" y="19613"/>
                  </a:cubicBezTo>
                  <a:cubicBezTo>
                    <a:pt x="2510" y="19613"/>
                    <a:pt x="0" y="22415"/>
                    <a:pt x="1810" y="25450"/>
                  </a:cubicBezTo>
                  <a:lnTo>
                    <a:pt x="16111" y="52884"/>
                  </a:lnTo>
                  <a:cubicBezTo>
                    <a:pt x="16169" y="53001"/>
                    <a:pt x="16403" y="53176"/>
                    <a:pt x="16636" y="53176"/>
                  </a:cubicBezTo>
                  <a:lnTo>
                    <a:pt x="36774" y="53176"/>
                  </a:lnTo>
                  <a:cubicBezTo>
                    <a:pt x="37066" y="53176"/>
                    <a:pt x="37241" y="52942"/>
                    <a:pt x="37241" y="52651"/>
                  </a:cubicBezTo>
                  <a:lnTo>
                    <a:pt x="37766" y="44420"/>
                  </a:lnTo>
                  <a:cubicBezTo>
                    <a:pt x="37766" y="44304"/>
                    <a:pt x="37824" y="44187"/>
                    <a:pt x="37824" y="44128"/>
                  </a:cubicBezTo>
                  <a:cubicBezTo>
                    <a:pt x="42786" y="36599"/>
                    <a:pt x="44245" y="31696"/>
                    <a:pt x="43486" y="26792"/>
                  </a:cubicBezTo>
                  <a:cubicBezTo>
                    <a:pt x="42611" y="21656"/>
                    <a:pt x="38934" y="20839"/>
                    <a:pt x="37241" y="20780"/>
                  </a:cubicBezTo>
                  <a:cubicBezTo>
                    <a:pt x="36774" y="20780"/>
                    <a:pt x="36248" y="20430"/>
                    <a:pt x="35957" y="20021"/>
                  </a:cubicBezTo>
                  <a:cubicBezTo>
                    <a:pt x="34731" y="18154"/>
                    <a:pt x="33038" y="17628"/>
                    <a:pt x="31637" y="17628"/>
                  </a:cubicBezTo>
                  <a:cubicBezTo>
                    <a:pt x="30587" y="17628"/>
                    <a:pt x="29769" y="17920"/>
                    <a:pt x="29244" y="18037"/>
                  </a:cubicBezTo>
                  <a:lnTo>
                    <a:pt x="29011" y="18037"/>
                  </a:lnTo>
                  <a:cubicBezTo>
                    <a:pt x="28777" y="18037"/>
                    <a:pt x="28660" y="17978"/>
                    <a:pt x="28485" y="17745"/>
                  </a:cubicBezTo>
                  <a:cubicBezTo>
                    <a:pt x="27259" y="15644"/>
                    <a:pt x="25450" y="15060"/>
                    <a:pt x="23991" y="15060"/>
                  </a:cubicBezTo>
                  <a:cubicBezTo>
                    <a:pt x="23115" y="15060"/>
                    <a:pt x="22298" y="15293"/>
                    <a:pt x="21773" y="15410"/>
                  </a:cubicBezTo>
                  <a:lnTo>
                    <a:pt x="21597" y="15410"/>
                  </a:lnTo>
                  <a:cubicBezTo>
                    <a:pt x="21247" y="15410"/>
                    <a:pt x="21014" y="15177"/>
                    <a:pt x="21014" y="14885"/>
                  </a:cubicBezTo>
                  <a:lnTo>
                    <a:pt x="21014" y="3853"/>
                  </a:lnTo>
                  <a:cubicBezTo>
                    <a:pt x="21014" y="1285"/>
                    <a:pt x="19088" y="0"/>
                    <a:pt x="17220" y="0"/>
                  </a:cubicBezTo>
                  <a:close/>
                </a:path>
              </a:pathLst>
            </a:custGeom>
            <a:solidFill>
              <a:srgbClr val="0526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47" name="Google Shape;647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000" dirty="0" smtClean="0"/>
              <a:t>Нашето решение</a:t>
            </a:r>
            <a:endParaRPr sz="3000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1"/>
          </p:nvPr>
        </p:nvSpPr>
        <p:spPr>
          <a:xfrm>
            <a:off x="4893699" y="2443075"/>
            <a:ext cx="4035555" cy="2177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 smtClean="0"/>
              <a:t>Web time manager</a:t>
            </a:r>
            <a:r>
              <a:rPr lang="bg-BG" sz="2000" dirty="0" smtClean="0"/>
              <a:t>, изграждащ полезни навици в свободното ви време, спрямо вашия календар.</a:t>
            </a: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5" name="Google Shape;265;p24"/>
          <p:cNvGrpSpPr/>
          <p:nvPr/>
        </p:nvGrpSpPr>
        <p:grpSpPr>
          <a:xfrm>
            <a:off x="1110251" y="1395327"/>
            <a:ext cx="2342144" cy="1664528"/>
            <a:chOff x="160325" y="221250"/>
            <a:chExt cx="7199950" cy="5116900"/>
          </a:xfrm>
        </p:grpSpPr>
        <p:sp>
          <p:nvSpPr>
            <p:cNvPr id="266" name="Google Shape;266;p24"/>
            <p:cNvSpPr/>
            <p:nvPr/>
          </p:nvSpPr>
          <p:spPr>
            <a:xfrm>
              <a:off x="2429200" y="1820275"/>
              <a:ext cx="2493650" cy="3513550"/>
            </a:xfrm>
            <a:custGeom>
              <a:avLst/>
              <a:gdLst/>
              <a:ahLst/>
              <a:cxnLst/>
              <a:rect l="l" t="t" r="r" b="b"/>
              <a:pathLst>
                <a:path w="99746" h="140542" extrusionOk="0">
                  <a:moveTo>
                    <a:pt x="86262" y="95423"/>
                  </a:moveTo>
                  <a:lnTo>
                    <a:pt x="86262" y="53416"/>
                  </a:lnTo>
                  <a:cubicBezTo>
                    <a:pt x="86780" y="53243"/>
                    <a:pt x="87126" y="53071"/>
                    <a:pt x="87645" y="52898"/>
                  </a:cubicBezTo>
                  <a:cubicBezTo>
                    <a:pt x="99745" y="47366"/>
                    <a:pt x="95251" y="29215"/>
                    <a:pt x="82113" y="29734"/>
                  </a:cubicBezTo>
                  <a:cubicBezTo>
                    <a:pt x="68802" y="30252"/>
                    <a:pt x="65863" y="48749"/>
                    <a:pt x="78310" y="53243"/>
                  </a:cubicBezTo>
                  <a:lnTo>
                    <a:pt x="78828" y="53416"/>
                  </a:lnTo>
                  <a:lnTo>
                    <a:pt x="78828" y="91447"/>
                  </a:lnTo>
                  <a:lnTo>
                    <a:pt x="49960" y="111154"/>
                  </a:lnTo>
                  <a:lnTo>
                    <a:pt x="49960" y="23856"/>
                  </a:lnTo>
                  <a:cubicBezTo>
                    <a:pt x="62925" y="19534"/>
                    <a:pt x="60159" y="519"/>
                    <a:pt x="46502" y="173"/>
                  </a:cubicBezTo>
                  <a:cubicBezTo>
                    <a:pt x="33019" y="0"/>
                    <a:pt x="29388" y="18843"/>
                    <a:pt x="42008" y="23510"/>
                  </a:cubicBezTo>
                  <a:lnTo>
                    <a:pt x="42526" y="23683"/>
                  </a:lnTo>
                  <a:lnTo>
                    <a:pt x="42526" y="82285"/>
                  </a:lnTo>
                  <a:lnTo>
                    <a:pt x="20399" y="71567"/>
                  </a:lnTo>
                  <a:lnTo>
                    <a:pt x="20399" y="43909"/>
                  </a:lnTo>
                  <a:cubicBezTo>
                    <a:pt x="20918" y="43736"/>
                    <a:pt x="21264" y="43736"/>
                    <a:pt x="21782" y="43563"/>
                  </a:cubicBezTo>
                  <a:cubicBezTo>
                    <a:pt x="33883" y="37858"/>
                    <a:pt x="29388" y="19880"/>
                    <a:pt x="16250" y="20399"/>
                  </a:cubicBezTo>
                  <a:cubicBezTo>
                    <a:pt x="2940" y="20917"/>
                    <a:pt x="1" y="39241"/>
                    <a:pt x="12447" y="43909"/>
                  </a:cubicBezTo>
                  <a:lnTo>
                    <a:pt x="12966" y="44082"/>
                  </a:lnTo>
                  <a:lnTo>
                    <a:pt x="12966" y="76235"/>
                  </a:lnTo>
                  <a:lnTo>
                    <a:pt x="42526" y="90756"/>
                  </a:lnTo>
                  <a:lnTo>
                    <a:pt x="42526" y="140541"/>
                  </a:lnTo>
                  <a:lnTo>
                    <a:pt x="49960" y="140541"/>
                  </a:lnTo>
                  <a:lnTo>
                    <a:pt x="49960" y="120143"/>
                  </a:lnTo>
                  <a:close/>
                  <a:moveTo>
                    <a:pt x="78310" y="40278"/>
                  </a:moveTo>
                  <a:cubicBezTo>
                    <a:pt x="78828" y="38550"/>
                    <a:pt x="80557" y="37340"/>
                    <a:pt x="82632" y="37340"/>
                  </a:cubicBezTo>
                  <a:cubicBezTo>
                    <a:pt x="83150" y="37340"/>
                    <a:pt x="83669" y="37340"/>
                    <a:pt x="84187" y="37513"/>
                  </a:cubicBezTo>
                  <a:cubicBezTo>
                    <a:pt x="88163" y="38895"/>
                    <a:pt x="88336" y="44600"/>
                    <a:pt x="84533" y="46156"/>
                  </a:cubicBezTo>
                  <a:cubicBezTo>
                    <a:pt x="80730" y="47885"/>
                    <a:pt x="76754" y="44254"/>
                    <a:pt x="78137" y="40451"/>
                  </a:cubicBezTo>
                  <a:close/>
                  <a:moveTo>
                    <a:pt x="12447" y="34401"/>
                  </a:moveTo>
                  <a:cubicBezTo>
                    <a:pt x="11064" y="31289"/>
                    <a:pt x="13484" y="28005"/>
                    <a:pt x="16769" y="28005"/>
                  </a:cubicBezTo>
                  <a:cubicBezTo>
                    <a:pt x="17288" y="28005"/>
                    <a:pt x="17806" y="28005"/>
                    <a:pt x="18325" y="28178"/>
                  </a:cubicBezTo>
                  <a:cubicBezTo>
                    <a:pt x="22301" y="29388"/>
                    <a:pt x="22474" y="35092"/>
                    <a:pt x="18671" y="36821"/>
                  </a:cubicBezTo>
                  <a:cubicBezTo>
                    <a:pt x="16250" y="37858"/>
                    <a:pt x="13484" y="36821"/>
                    <a:pt x="12447" y="34574"/>
                  </a:cubicBezTo>
                  <a:close/>
                  <a:moveTo>
                    <a:pt x="42008" y="14176"/>
                  </a:moveTo>
                  <a:cubicBezTo>
                    <a:pt x="41489" y="12965"/>
                    <a:pt x="41489" y="11755"/>
                    <a:pt x="42008" y="10545"/>
                  </a:cubicBezTo>
                  <a:cubicBezTo>
                    <a:pt x="42699" y="8817"/>
                    <a:pt x="44428" y="7607"/>
                    <a:pt x="46329" y="7607"/>
                  </a:cubicBezTo>
                  <a:cubicBezTo>
                    <a:pt x="48058" y="7607"/>
                    <a:pt x="49787" y="8644"/>
                    <a:pt x="50478" y="10200"/>
                  </a:cubicBezTo>
                  <a:cubicBezTo>
                    <a:pt x="50997" y="11410"/>
                    <a:pt x="50997" y="12620"/>
                    <a:pt x="50651" y="13830"/>
                  </a:cubicBezTo>
                  <a:cubicBezTo>
                    <a:pt x="49787" y="16250"/>
                    <a:pt x="47194" y="17460"/>
                    <a:pt x="44774" y="16596"/>
                  </a:cubicBezTo>
                  <a:cubicBezTo>
                    <a:pt x="43563" y="16077"/>
                    <a:pt x="42526" y="15213"/>
                    <a:pt x="42008" y="14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160325" y="221250"/>
              <a:ext cx="7199950" cy="5116900"/>
            </a:xfrm>
            <a:custGeom>
              <a:avLst/>
              <a:gdLst/>
              <a:ahLst/>
              <a:cxnLst/>
              <a:rect l="l" t="t" r="r" b="b"/>
              <a:pathLst>
                <a:path w="287998" h="204676" extrusionOk="0">
                  <a:moveTo>
                    <a:pt x="219196" y="79865"/>
                  </a:moveTo>
                  <a:cubicBezTo>
                    <a:pt x="217468" y="40106"/>
                    <a:pt x="186697" y="7607"/>
                    <a:pt x="146938" y="3804"/>
                  </a:cubicBezTo>
                  <a:cubicBezTo>
                    <a:pt x="107178" y="1"/>
                    <a:pt x="70876" y="26104"/>
                    <a:pt x="61714" y="64999"/>
                  </a:cubicBezTo>
                  <a:cubicBezTo>
                    <a:pt x="25585" y="70876"/>
                    <a:pt x="0" y="103548"/>
                    <a:pt x="2939" y="140023"/>
                  </a:cubicBezTo>
                  <a:cubicBezTo>
                    <a:pt x="5878" y="176498"/>
                    <a:pt x="36648" y="204675"/>
                    <a:pt x="73296" y="204502"/>
                  </a:cubicBezTo>
                  <a:lnTo>
                    <a:pt x="86088" y="204502"/>
                  </a:lnTo>
                  <a:lnTo>
                    <a:pt x="86088" y="148321"/>
                  </a:lnTo>
                  <a:cubicBezTo>
                    <a:pt x="87471" y="147802"/>
                    <a:pt x="88854" y="147110"/>
                    <a:pt x="89891" y="146073"/>
                  </a:cubicBezTo>
                  <a:cubicBezTo>
                    <a:pt x="92485" y="144172"/>
                    <a:pt x="94040" y="141233"/>
                    <a:pt x="94386" y="137948"/>
                  </a:cubicBezTo>
                  <a:cubicBezTo>
                    <a:pt x="95596" y="127749"/>
                    <a:pt x="84360" y="120835"/>
                    <a:pt x="75716" y="126366"/>
                  </a:cubicBezTo>
                  <a:cubicBezTo>
                    <a:pt x="67246" y="131898"/>
                    <a:pt x="68802" y="145036"/>
                    <a:pt x="78655" y="148148"/>
                  </a:cubicBezTo>
                  <a:lnTo>
                    <a:pt x="78655" y="196896"/>
                  </a:lnTo>
                  <a:lnTo>
                    <a:pt x="73296" y="196896"/>
                  </a:lnTo>
                  <a:cubicBezTo>
                    <a:pt x="40279" y="196723"/>
                    <a:pt x="12965" y="171139"/>
                    <a:pt x="10891" y="138121"/>
                  </a:cubicBezTo>
                  <a:cubicBezTo>
                    <a:pt x="8817" y="105277"/>
                    <a:pt x="32672" y="76235"/>
                    <a:pt x="65344" y="72086"/>
                  </a:cubicBezTo>
                  <a:lnTo>
                    <a:pt x="67937" y="71740"/>
                  </a:lnTo>
                  <a:lnTo>
                    <a:pt x="68456" y="69147"/>
                  </a:lnTo>
                  <a:cubicBezTo>
                    <a:pt x="75716" y="32673"/>
                    <a:pt x="109598" y="7780"/>
                    <a:pt x="146592" y="11410"/>
                  </a:cubicBezTo>
                  <a:cubicBezTo>
                    <a:pt x="183413" y="15040"/>
                    <a:pt x="211590" y="46156"/>
                    <a:pt x="211763" y="83323"/>
                  </a:cubicBezTo>
                  <a:lnTo>
                    <a:pt x="211763" y="86780"/>
                  </a:lnTo>
                  <a:lnTo>
                    <a:pt x="215220" y="86953"/>
                  </a:lnTo>
                  <a:cubicBezTo>
                    <a:pt x="226630" y="88163"/>
                    <a:pt x="237693" y="91102"/>
                    <a:pt x="248238" y="95942"/>
                  </a:cubicBezTo>
                  <a:cubicBezTo>
                    <a:pt x="269501" y="106141"/>
                    <a:pt x="280392" y="122045"/>
                    <a:pt x="280392" y="143653"/>
                  </a:cubicBezTo>
                  <a:cubicBezTo>
                    <a:pt x="280392" y="171485"/>
                    <a:pt x="257400" y="196896"/>
                    <a:pt x="232161" y="196896"/>
                  </a:cubicBezTo>
                  <a:lnTo>
                    <a:pt x="205886" y="196896"/>
                  </a:lnTo>
                  <a:lnTo>
                    <a:pt x="205886" y="156791"/>
                  </a:lnTo>
                  <a:cubicBezTo>
                    <a:pt x="219196" y="153334"/>
                    <a:pt x="217468" y="133800"/>
                    <a:pt x="203638" y="132935"/>
                  </a:cubicBezTo>
                  <a:cubicBezTo>
                    <a:pt x="189982" y="131898"/>
                    <a:pt x="185487" y="151086"/>
                    <a:pt x="198279" y="156272"/>
                  </a:cubicBezTo>
                  <a:lnTo>
                    <a:pt x="198279" y="204502"/>
                  </a:lnTo>
                  <a:lnTo>
                    <a:pt x="232334" y="204502"/>
                  </a:lnTo>
                  <a:cubicBezTo>
                    <a:pt x="261895" y="204502"/>
                    <a:pt x="287998" y="176152"/>
                    <a:pt x="287998" y="143826"/>
                  </a:cubicBezTo>
                  <a:cubicBezTo>
                    <a:pt x="287998" y="92657"/>
                    <a:pt x="233544" y="81940"/>
                    <a:pt x="219196" y="79865"/>
                  </a:cubicBezTo>
                  <a:close/>
                  <a:moveTo>
                    <a:pt x="77791" y="136047"/>
                  </a:moveTo>
                  <a:cubicBezTo>
                    <a:pt x="77964" y="133800"/>
                    <a:pt x="80038" y="132071"/>
                    <a:pt x="82285" y="132071"/>
                  </a:cubicBezTo>
                  <a:lnTo>
                    <a:pt x="82804" y="132071"/>
                  </a:lnTo>
                  <a:cubicBezTo>
                    <a:pt x="85397" y="132244"/>
                    <a:pt x="87298" y="134664"/>
                    <a:pt x="86953" y="137257"/>
                  </a:cubicBezTo>
                  <a:cubicBezTo>
                    <a:pt x="86780" y="138467"/>
                    <a:pt x="86261" y="139504"/>
                    <a:pt x="85224" y="140369"/>
                  </a:cubicBezTo>
                  <a:cubicBezTo>
                    <a:pt x="81940" y="142962"/>
                    <a:pt x="77272" y="140196"/>
                    <a:pt x="77791" y="136220"/>
                  </a:cubicBezTo>
                  <a:close/>
                  <a:moveTo>
                    <a:pt x="198279" y="144517"/>
                  </a:moveTo>
                  <a:cubicBezTo>
                    <a:pt x="198452" y="142097"/>
                    <a:pt x="200527" y="140369"/>
                    <a:pt x="202774" y="140369"/>
                  </a:cubicBezTo>
                  <a:lnTo>
                    <a:pt x="203293" y="140369"/>
                  </a:lnTo>
                  <a:cubicBezTo>
                    <a:pt x="204503" y="140541"/>
                    <a:pt x="205713" y="141060"/>
                    <a:pt x="206404" y="142097"/>
                  </a:cubicBezTo>
                  <a:cubicBezTo>
                    <a:pt x="208997" y="145209"/>
                    <a:pt x="206404" y="150049"/>
                    <a:pt x="202255" y="149531"/>
                  </a:cubicBezTo>
                  <a:cubicBezTo>
                    <a:pt x="199835" y="149185"/>
                    <a:pt x="197934" y="146938"/>
                    <a:pt x="198279" y="1445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2472425" y="4158300"/>
              <a:ext cx="726075" cy="1175525"/>
            </a:xfrm>
            <a:custGeom>
              <a:avLst/>
              <a:gdLst/>
              <a:ahLst/>
              <a:cxnLst/>
              <a:rect l="l" t="t" r="r" b="b"/>
              <a:pathLst>
                <a:path w="29043" h="47021" extrusionOk="0">
                  <a:moveTo>
                    <a:pt x="19189" y="1038"/>
                  </a:moveTo>
                  <a:cubicBezTo>
                    <a:pt x="16077" y="0"/>
                    <a:pt x="12793" y="173"/>
                    <a:pt x="9854" y="1556"/>
                  </a:cubicBezTo>
                  <a:cubicBezTo>
                    <a:pt x="1" y="6051"/>
                    <a:pt x="519" y="20053"/>
                    <a:pt x="10718" y="23856"/>
                  </a:cubicBezTo>
                  <a:lnTo>
                    <a:pt x="11237" y="24029"/>
                  </a:lnTo>
                  <a:lnTo>
                    <a:pt x="11237" y="47020"/>
                  </a:lnTo>
                  <a:lnTo>
                    <a:pt x="18670" y="47020"/>
                  </a:lnTo>
                  <a:lnTo>
                    <a:pt x="18670" y="24029"/>
                  </a:lnTo>
                  <a:cubicBezTo>
                    <a:pt x="25585" y="21782"/>
                    <a:pt x="29042" y="14003"/>
                    <a:pt x="25931" y="7434"/>
                  </a:cubicBezTo>
                  <a:cubicBezTo>
                    <a:pt x="24548" y="4495"/>
                    <a:pt x="22128" y="2248"/>
                    <a:pt x="19189" y="1038"/>
                  </a:cubicBezTo>
                  <a:close/>
                  <a:moveTo>
                    <a:pt x="19189" y="14003"/>
                  </a:moveTo>
                  <a:cubicBezTo>
                    <a:pt x="17979" y="17633"/>
                    <a:pt x="13311" y="18151"/>
                    <a:pt x="11064" y="15040"/>
                  </a:cubicBezTo>
                  <a:cubicBezTo>
                    <a:pt x="8990" y="12101"/>
                    <a:pt x="11237" y="7779"/>
                    <a:pt x="14867" y="7779"/>
                  </a:cubicBezTo>
                  <a:cubicBezTo>
                    <a:pt x="15386" y="7779"/>
                    <a:pt x="16077" y="7952"/>
                    <a:pt x="16596" y="8125"/>
                  </a:cubicBezTo>
                  <a:cubicBezTo>
                    <a:pt x="19016" y="8990"/>
                    <a:pt x="20226" y="11583"/>
                    <a:pt x="19189" y="14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054175" y="4408950"/>
              <a:ext cx="816800" cy="916225"/>
            </a:xfrm>
            <a:custGeom>
              <a:avLst/>
              <a:gdLst/>
              <a:ahLst/>
              <a:cxnLst/>
              <a:rect l="l" t="t" r="r" b="b"/>
              <a:pathLst>
                <a:path w="32672" h="36649" extrusionOk="0">
                  <a:moveTo>
                    <a:pt x="23164" y="5360"/>
                  </a:moveTo>
                  <a:cubicBezTo>
                    <a:pt x="8125" y="1"/>
                    <a:pt x="0" y="22301"/>
                    <a:pt x="14867" y="28005"/>
                  </a:cubicBezTo>
                  <a:lnTo>
                    <a:pt x="15212" y="28005"/>
                  </a:lnTo>
                  <a:lnTo>
                    <a:pt x="15212" y="36649"/>
                  </a:lnTo>
                  <a:lnTo>
                    <a:pt x="22819" y="36649"/>
                  </a:lnTo>
                  <a:lnTo>
                    <a:pt x="22819" y="28005"/>
                  </a:lnTo>
                  <a:cubicBezTo>
                    <a:pt x="23164" y="28005"/>
                    <a:pt x="23683" y="27832"/>
                    <a:pt x="24029" y="27659"/>
                  </a:cubicBezTo>
                  <a:cubicBezTo>
                    <a:pt x="26967" y="26277"/>
                    <a:pt x="29215" y="23856"/>
                    <a:pt x="30425" y="20745"/>
                  </a:cubicBezTo>
                  <a:cubicBezTo>
                    <a:pt x="32672" y="14522"/>
                    <a:pt x="29387" y="7607"/>
                    <a:pt x="23164" y="5360"/>
                  </a:cubicBezTo>
                  <a:close/>
                  <a:moveTo>
                    <a:pt x="23337" y="18325"/>
                  </a:moveTo>
                  <a:cubicBezTo>
                    <a:pt x="22991" y="19362"/>
                    <a:pt x="22127" y="20399"/>
                    <a:pt x="20917" y="20918"/>
                  </a:cubicBezTo>
                  <a:cubicBezTo>
                    <a:pt x="19880" y="21436"/>
                    <a:pt x="18497" y="21436"/>
                    <a:pt x="17460" y="21091"/>
                  </a:cubicBezTo>
                  <a:cubicBezTo>
                    <a:pt x="15039" y="20226"/>
                    <a:pt x="13829" y="17460"/>
                    <a:pt x="14694" y="15040"/>
                  </a:cubicBezTo>
                  <a:cubicBezTo>
                    <a:pt x="15385" y="13311"/>
                    <a:pt x="17114" y="12101"/>
                    <a:pt x="19015" y="12101"/>
                  </a:cubicBezTo>
                  <a:cubicBezTo>
                    <a:pt x="19534" y="12101"/>
                    <a:pt x="20053" y="12101"/>
                    <a:pt x="20571" y="12274"/>
                  </a:cubicBezTo>
                  <a:cubicBezTo>
                    <a:pt x="22991" y="13311"/>
                    <a:pt x="24201" y="15905"/>
                    <a:pt x="23337" y="183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4"/>
          <p:cNvSpPr txBox="1">
            <a:spLocks noGrp="1"/>
          </p:cNvSpPr>
          <p:nvPr>
            <p:ph type="ctrTitle"/>
          </p:nvPr>
        </p:nvSpPr>
        <p:spPr>
          <a:xfrm>
            <a:off x="903574" y="3153325"/>
            <a:ext cx="2755498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48FFD5"/>
                </a:solidFill>
                <a:latin typeface="Impact"/>
                <a:ea typeface="Impact"/>
                <a:cs typeface="Impact"/>
                <a:sym typeface="Impact"/>
              </a:rPr>
              <a:t>CHRONOFLOW</a:t>
            </a:r>
            <a:endParaRPr dirty="0">
              <a:solidFill>
                <a:srgbClr val="48FFD5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Как работи проектът?</a:t>
            </a:r>
            <a:endParaRPr dirty="0"/>
          </a:p>
        </p:txBody>
      </p:sp>
      <p:sp>
        <p:nvSpPr>
          <p:cNvPr id="220" name="Google Shape;220;p23"/>
          <p:cNvSpPr txBox="1">
            <a:spLocks noGrp="1"/>
          </p:cNvSpPr>
          <p:nvPr>
            <p:ph type="title" idx="2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 idx="4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05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4" name="Google Shape;224;p23"/>
          <p:cNvSpPr txBox="1">
            <a:spLocks noGrp="1"/>
          </p:cNvSpPr>
          <p:nvPr>
            <p:ph type="title" idx="6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06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8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28" name="Google Shape;228;p23"/>
          <p:cNvSpPr txBox="1">
            <a:spLocks noGrp="1"/>
          </p:cNvSpPr>
          <p:nvPr>
            <p:ph type="title" idx="13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 idx="15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1" name="Google Shape;231;p23"/>
          <p:cNvSpPr txBox="1">
            <a:spLocks noGrp="1"/>
          </p:cNvSpPr>
          <p:nvPr>
            <p:ph type="ctrTitle" idx="16"/>
          </p:nvPr>
        </p:nvSpPr>
        <p:spPr>
          <a:xfrm>
            <a:off x="521354" y="1997929"/>
            <a:ext cx="2170799" cy="444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/>
              <a:t>Log in/Sign up</a:t>
            </a:r>
            <a:endParaRPr sz="1600" dirty="0"/>
          </a:p>
        </p:txBody>
      </p:sp>
      <p:sp>
        <p:nvSpPr>
          <p:cNvPr id="232" name="Google Shape;232;p23"/>
          <p:cNvSpPr txBox="1">
            <a:spLocks noGrp="1"/>
          </p:cNvSpPr>
          <p:nvPr>
            <p:ph type="ctrTitle" idx="17"/>
          </p:nvPr>
        </p:nvSpPr>
        <p:spPr>
          <a:xfrm>
            <a:off x="443345" y="2974962"/>
            <a:ext cx="2317029" cy="3767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 smtClean="0"/>
              <a:t>Choose habit to build</a:t>
            </a:r>
            <a:endParaRPr sz="1600" dirty="0"/>
          </a:p>
        </p:txBody>
      </p:sp>
      <p:sp>
        <p:nvSpPr>
          <p:cNvPr id="233" name="Google Shape;233;p23"/>
          <p:cNvSpPr txBox="1">
            <a:spLocks noGrp="1"/>
          </p:cNvSpPr>
          <p:nvPr>
            <p:ph type="ctrTitle" idx="18"/>
          </p:nvPr>
        </p:nvSpPr>
        <p:spPr>
          <a:xfrm>
            <a:off x="453133" y="3779300"/>
            <a:ext cx="2239020" cy="43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 smtClean="0"/>
              <a:t>Sync Google Calendar</a:t>
            </a:r>
            <a:endParaRPr sz="1600" dirty="0"/>
          </a:p>
        </p:txBody>
      </p:sp>
      <p:sp>
        <p:nvSpPr>
          <p:cNvPr id="234" name="Google Shape;234;p23"/>
          <p:cNvSpPr txBox="1">
            <a:spLocks noGrp="1"/>
          </p:cNvSpPr>
          <p:nvPr>
            <p:ph type="ctrTitle" idx="19"/>
          </p:nvPr>
        </p:nvSpPr>
        <p:spPr>
          <a:xfrm>
            <a:off x="6423275" y="1987147"/>
            <a:ext cx="2686877" cy="4276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 smtClean="0"/>
              <a:t>Create/edit/delete events</a:t>
            </a:r>
            <a:endParaRPr sz="1600" dirty="0"/>
          </a:p>
        </p:txBody>
      </p:sp>
      <p:sp>
        <p:nvSpPr>
          <p:cNvPr id="235" name="Google Shape;235;p23"/>
          <p:cNvSpPr txBox="1">
            <a:spLocks noGrp="1"/>
          </p:cNvSpPr>
          <p:nvPr>
            <p:ph type="ctrTitle" idx="20"/>
          </p:nvPr>
        </p:nvSpPr>
        <p:spPr>
          <a:xfrm>
            <a:off x="6423275" y="2900516"/>
            <a:ext cx="2493087" cy="5256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 smtClean="0"/>
              <a:t>Habit events fill up the free time in the schedule</a:t>
            </a:r>
            <a:endParaRPr sz="1600" dirty="0"/>
          </a:p>
        </p:txBody>
      </p:sp>
      <p:sp>
        <p:nvSpPr>
          <p:cNvPr id="236" name="Google Shape;236;p23"/>
          <p:cNvSpPr txBox="1">
            <a:spLocks noGrp="1"/>
          </p:cNvSpPr>
          <p:nvPr>
            <p:ph type="ctrTitle" idx="21"/>
          </p:nvPr>
        </p:nvSpPr>
        <p:spPr>
          <a:xfrm>
            <a:off x="6423275" y="3934407"/>
            <a:ext cx="2083416" cy="2822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dirty="0" smtClean="0"/>
              <a:t>Build healthy habits </a:t>
            </a:r>
            <a:endParaRPr sz="1600" dirty="0"/>
          </a:p>
        </p:txBody>
      </p:sp>
      <p:sp>
        <p:nvSpPr>
          <p:cNvPr id="237" name="Google Shape;237;p23"/>
          <p:cNvSpPr/>
          <p:nvPr/>
        </p:nvSpPr>
        <p:spPr>
          <a:xfrm>
            <a:off x="3562336" y="2906843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3597856" y="2015863"/>
            <a:ext cx="428915" cy="426116"/>
            <a:chOff x="6226275" y="3911538"/>
            <a:chExt cx="900325" cy="894450"/>
          </a:xfrm>
        </p:grpSpPr>
        <p:sp>
          <p:nvSpPr>
            <p:cNvPr id="239" name="Google Shape;239;p23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23"/>
          <p:cNvSpPr/>
          <p:nvPr/>
        </p:nvSpPr>
        <p:spPr>
          <a:xfrm>
            <a:off x="3562336" y="3807973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23"/>
          <p:cNvGrpSpPr/>
          <p:nvPr/>
        </p:nvGrpSpPr>
        <p:grpSpPr>
          <a:xfrm>
            <a:off x="5109482" y="2921464"/>
            <a:ext cx="432964" cy="431586"/>
            <a:chOff x="5812000" y="2553488"/>
            <a:chExt cx="769850" cy="767400"/>
          </a:xfrm>
        </p:grpSpPr>
        <p:sp>
          <p:nvSpPr>
            <p:cNvPr id="249" name="Google Shape;249;p23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3"/>
          <p:cNvSpPr/>
          <p:nvPr/>
        </p:nvSpPr>
        <p:spPr>
          <a:xfrm>
            <a:off x="5109480" y="3832541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3"/>
          <p:cNvSpPr/>
          <p:nvPr/>
        </p:nvSpPr>
        <p:spPr>
          <a:xfrm>
            <a:off x="5087875" y="2087844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4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ДЕМО</a:t>
            </a:r>
            <a:endParaRPr dirty="0"/>
          </a:p>
        </p:txBody>
      </p:sp>
      <p:sp>
        <p:nvSpPr>
          <p:cNvPr id="667" name="Google Shape;667;p34"/>
          <p:cNvSpPr/>
          <p:nvPr/>
        </p:nvSpPr>
        <p:spPr>
          <a:xfrm>
            <a:off x="2483399" y="1412873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4"/>
          <p:cNvSpPr/>
          <p:nvPr/>
        </p:nvSpPr>
        <p:spPr>
          <a:xfrm>
            <a:off x="2781850" y="1698625"/>
            <a:ext cx="3571800" cy="876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4"/>
          <p:cNvSpPr/>
          <p:nvPr/>
        </p:nvSpPr>
        <p:spPr>
          <a:xfrm>
            <a:off x="2786100" y="2671025"/>
            <a:ext cx="919800" cy="876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34"/>
          <p:cNvSpPr/>
          <p:nvPr/>
        </p:nvSpPr>
        <p:spPr>
          <a:xfrm>
            <a:off x="3795875" y="2671025"/>
            <a:ext cx="2557800" cy="876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" name="Google Shape;671;p34"/>
          <p:cNvGrpSpPr/>
          <p:nvPr/>
        </p:nvGrpSpPr>
        <p:grpSpPr>
          <a:xfrm>
            <a:off x="2786120" y="3643425"/>
            <a:ext cx="3567611" cy="379200"/>
            <a:chOff x="1071175" y="3688175"/>
            <a:chExt cx="3257200" cy="379200"/>
          </a:xfrm>
        </p:grpSpPr>
        <p:sp>
          <p:nvSpPr>
            <p:cNvPr id="672" name="Google Shape;672;p34"/>
            <p:cNvSpPr/>
            <p:nvPr/>
          </p:nvSpPr>
          <p:spPr>
            <a:xfrm>
              <a:off x="1071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15474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20236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24999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2976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3446838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39230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9" name="Google Shape;679;p34"/>
          <p:cNvCxnSpPr/>
          <p:nvPr/>
        </p:nvCxnSpPr>
        <p:spPr>
          <a:xfrm>
            <a:off x="2800900" y="1717675"/>
            <a:ext cx="3552900" cy="838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0" name="Google Shape;680;p34"/>
          <p:cNvCxnSpPr/>
          <p:nvPr/>
        </p:nvCxnSpPr>
        <p:spPr>
          <a:xfrm rot="10800000" flipH="1">
            <a:off x="2810425" y="1703725"/>
            <a:ext cx="3536400" cy="871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1" name="Google Shape;681;p34"/>
          <p:cNvCxnSpPr/>
          <p:nvPr/>
        </p:nvCxnSpPr>
        <p:spPr>
          <a:xfrm>
            <a:off x="2788800" y="282257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34"/>
          <p:cNvCxnSpPr/>
          <p:nvPr/>
        </p:nvCxnSpPr>
        <p:spPr>
          <a:xfrm>
            <a:off x="2788800" y="292735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34"/>
          <p:cNvCxnSpPr/>
          <p:nvPr/>
        </p:nvCxnSpPr>
        <p:spPr>
          <a:xfrm>
            <a:off x="2788800" y="302737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34"/>
          <p:cNvCxnSpPr/>
          <p:nvPr/>
        </p:nvCxnSpPr>
        <p:spPr>
          <a:xfrm>
            <a:off x="2788800" y="310917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34"/>
          <p:cNvCxnSpPr/>
          <p:nvPr/>
        </p:nvCxnSpPr>
        <p:spPr>
          <a:xfrm>
            <a:off x="2788800" y="319490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6" name="Google Shape;686;p34"/>
          <p:cNvCxnSpPr/>
          <p:nvPr/>
        </p:nvCxnSpPr>
        <p:spPr>
          <a:xfrm>
            <a:off x="2788800" y="327585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7" name="Google Shape;687;p34"/>
          <p:cNvCxnSpPr/>
          <p:nvPr/>
        </p:nvCxnSpPr>
        <p:spPr>
          <a:xfrm>
            <a:off x="2788800" y="3347300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8" name="Google Shape;688;p34"/>
          <p:cNvCxnSpPr/>
          <p:nvPr/>
        </p:nvCxnSpPr>
        <p:spPr>
          <a:xfrm>
            <a:off x="2788800" y="342812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9" name="Google Shape;689;p34"/>
          <p:cNvCxnSpPr/>
          <p:nvPr/>
        </p:nvCxnSpPr>
        <p:spPr>
          <a:xfrm>
            <a:off x="2781850" y="2745525"/>
            <a:ext cx="914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90" name="Google Shape;690;p34"/>
          <p:cNvSpPr txBox="1">
            <a:spLocks noGrp="1"/>
          </p:cNvSpPr>
          <p:nvPr>
            <p:ph type="ctrTitle" idx="4294967295"/>
          </p:nvPr>
        </p:nvSpPr>
        <p:spPr>
          <a:xfrm>
            <a:off x="7512303" y="1743374"/>
            <a:ext cx="10641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HEADER</a:t>
            </a:r>
            <a:endParaRPr sz="1200"/>
          </a:p>
        </p:txBody>
      </p:sp>
      <p:sp>
        <p:nvSpPr>
          <p:cNvPr id="691" name="Google Shape;691;p34"/>
          <p:cNvSpPr txBox="1">
            <a:spLocks noGrp="1"/>
          </p:cNvSpPr>
          <p:nvPr>
            <p:ph type="ctrTitle" idx="4294967295"/>
          </p:nvPr>
        </p:nvSpPr>
        <p:spPr>
          <a:xfrm>
            <a:off x="643803" y="2574925"/>
            <a:ext cx="10641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TEXT</a:t>
            </a:r>
            <a:endParaRPr sz="1200"/>
          </a:p>
        </p:txBody>
      </p:sp>
      <p:sp>
        <p:nvSpPr>
          <p:cNvPr id="692" name="Google Shape;692;p34"/>
          <p:cNvSpPr txBox="1">
            <a:spLocks noGrp="1"/>
          </p:cNvSpPr>
          <p:nvPr>
            <p:ph type="ctrTitle" idx="4294967295"/>
          </p:nvPr>
        </p:nvSpPr>
        <p:spPr>
          <a:xfrm>
            <a:off x="7512303" y="3734924"/>
            <a:ext cx="10641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SLIDER</a:t>
            </a:r>
            <a:endParaRPr sz="1200"/>
          </a:p>
        </p:txBody>
      </p:sp>
      <p:sp>
        <p:nvSpPr>
          <p:cNvPr id="693" name="Google Shape;693;p34"/>
          <p:cNvSpPr txBox="1">
            <a:spLocks noGrp="1"/>
          </p:cNvSpPr>
          <p:nvPr>
            <p:ph type="ctrTitle" idx="4294967295"/>
          </p:nvPr>
        </p:nvSpPr>
        <p:spPr>
          <a:xfrm>
            <a:off x="643803" y="3931125"/>
            <a:ext cx="10641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ICONS</a:t>
            </a:r>
            <a:endParaRPr sz="1200"/>
          </a:p>
        </p:txBody>
      </p:sp>
      <p:cxnSp>
        <p:nvCxnSpPr>
          <p:cNvPr id="694" name="Google Shape;694;p34"/>
          <p:cNvCxnSpPr/>
          <p:nvPr/>
        </p:nvCxnSpPr>
        <p:spPr>
          <a:xfrm>
            <a:off x="1707800" y="2745525"/>
            <a:ext cx="1002000" cy="436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5" name="Google Shape;695;p34"/>
          <p:cNvCxnSpPr>
            <a:endCxn id="674" idx="1"/>
          </p:cNvCxnSpPr>
          <p:nvPr/>
        </p:nvCxnSpPr>
        <p:spPr>
          <a:xfrm rot="10800000" flipH="1">
            <a:off x="1783993" y="3833025"/>
            <a:ext cx="2045400" cy="285600"/>
          </a:xfrm>
          <a:prstGeom prst="bentConnector3">
            <a:avLst>
              <a:gd name="adj1" fmla="val 20352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6" name="Google Shape;696;p34"/>
          <p:cNvCxnSpPr/>
          <p:nvPr/>
        </p:nvCxnSpPr>
        <p:spPr>
          <a:xfrm rot="10800000" flipH="1">
            <a:off x="6196253" y="1939474"/>
            <a:ext cx="1234800" cy="295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7" name="Google Shape;697;p34"/>
          <p:cNvCxnSpPr/>
          <p:nvPr/>
        </p:nvCxnSpPr>
        <p:spPr>
          <a:xfrm>
            <a:off x="6114903" y="3194899"/>
            <a:ext cx="1397400" cy="727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8" name="Google Shape;698;p34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Използвани технологии</a:t>
            </a:r>
            <a:endParaRPr dirty="0"/>
          </a:p>
        </p:txBody>
      </p:sp>
      <p:sp>
        <p:nvSpPr>
          <p:cNvPr id="279" name="Google Shape;279;p25"/>
          <p:cNvSpPr txBox="1">
            <a:spLocks noGrp="1"/>
          </p:cNvSpPr>
          <p:nvPr>
            <p:ph type="ctrTitle"/>
          </p:nvPr>
        </p:nvSpPr>
        <p:spPr>
          <a:xfrm>
            <a:off x="739906" y="3277262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React(JS)</a:t>
            </a:r>
            <a:endParaRPr dirty="0"/>
          </a:p>
        </p:txBody>
      </p:sp>
      <p:sp>
        <p:nvSpPr>
          <p:cNvPr id="280" name="Google Shape;280;p25"/>
          <p:cNvSpPr txBox="1">
            <a:spLocks noGrp="1"/>
          </p:cNvSpPr>
          <p:nvPr>
            <p:ph type="ctrTitle" idx="4"/>
          </p:nvPr>
        </p:nvSpPr>
        <p:spPr>
          <a:xfrm>
            <a:off x="6254833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Firebase</a:t>
            </a:r>
            <a:endParaRPr dirty="0"/>
          </a:p>
        </p:txBody>
      </p:sp>
      <p:sp>
        <p:nvSpPr>
          <p:cNvPr id="281" name="Google Shape;281;p2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TypeScript</a:t>
            </a:r>
            <a:endParaRPr dirty="0"/>
          </a:p>
        </p:txBody>
      </p:sp>
      <p:sp>
        <p:nvSpPr>
          <p:cNvPr id="282" name="Google Shape;282;p25"/>
          <p:cNvSpPr/>
          <p:nvPr/>
        </p:nvSpPr>
        <p:spPr>
          <a:xfrm>
            <a:off x="1267145" y="2083606"/>
            <a:ext cx="1076005" cy="959632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5"/>
          <p:cNvSpPr/>
          <p:nvPr/>
        </p:nvSpPr>
        <p:spPr>
          <a:xfrm>
            <a:off x="3971925" y="2083606"/>
            <a:ext cx="1104195" cy="959632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5"/>
          <p:cNvSpPr/>
          <p:nvPr/>
        </p:nvSpPr>
        <p:spPr>
          <a:xfrm>
            <a:off x="6704894" y="2077049"/>
            <a:ext cx="1175880" cy="966189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1" name="Google Shape;291;p2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Why I use React JS. Being new to the world of JavaScript… | by Lina Yee |  DataDrivenInves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4814" y="2149048"/>
            <a:ext cx="980665" cy="693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610" y="2053847"/>
            <a:ext cx="1488823" cy="837463"/>
          </a:xfrm>
          <a:prstGeom prst="rect">
            <a:avLst/>
          </a:prstGeom>
        </p:spPr>
      </p:pic>
      <p:pic>
        <p:nvPicPr>
          <p:cNvPr id="2" name="Picture 2" descr="Firebase | Google's Mobile and Web App Development Platfor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267" y="2196982"/>
            <a:ext cx="597133" cy="597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37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Процес на работа</a:t>
            </a:r>
            <a:endParaRPr dirty="0"/>
          </a:p>
        </p:txBody>
      </p:sp>
      <p:sp>
        <p:nvSpPr>
          <p:cNvPr id="1004" name="Google Shape;1004;p37"/>
          <p:cNvSpPr/>
          <p:nvPr/>
        </p:nvSpPr>
        <p:spPr>
          <a:xfrm>
            <a:off x="2293016" y="2645636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37"/>
          <p:cNvSpPr/>
          <p:nvPr/>
        </p:nvSpPr>
        <p:spPr>
          <a:xfrm>
            <a:off x="2707594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7"/>
          <p:cNvSpPr/>
          <p:nvPr/>
        </p:nvSpPr>
        <p:spPr>
          <a:xfrm>
            <a:off x="2963999" y="2667282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3756" y="1"/>
                </a:moveTo>
                <a:lnTo>
                  <a:pt x="1" y="3599"/>
                </a:lnTo>
                <a:lnTo>
                  <a:pt x="7511" y="3599"/>
                </a:lnTo>
                <a:lnTo>
                  <a:pt x="375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7"/>
          <p:cNvSpPr/>
          <p:nvPr/>
        </p:nvSpPr>
        <p:spPr>
          <a:xfrm>
            <a:off x="2959003" y="2002124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37"/>
          <p:cNvSpPr/>
          <p:nvPr/>
        </p:nvSpPr>
        <p:spPr>
          <a:xfrm>
            <a:off x="2987320" y="2030426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37"/>
          <p:cNvSpPr/>
          <p:nvPr/>
        </p:nvSpPr>
        <p:spPr>
          <a:xfrm>
            <a:off x="3023938" y="2122003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37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7"/>
          <p:cNvSpPr/>
          <p:nvPr/>
        </p:nvSpPr>
        <p:spPr>
          <a:xfrm>
            <a:off x="2793344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2" name="Google Shape;1012;p37"/>
          <p:cNvGrpSpPr/>
          <p:nvPr/>
        </p:nvGrpSpPr>
        <p:grpSpPr>
          <a:xfrm>
            <a:off x="2905736" y="2888729"/>
            <a:ext cx="235606" cy="294716"/>
            <a:chOff x="2905736" y="2888729"/>
            <a:chExt cx="235606" cy="294716"/>
          </a:xfrm>
        </p:grpSpPr>
        <p:sp>
          <p:nvSpPr>
            <p:cNvPr id="1013" name="Google Shape;1013;p37"/>
            <p:cNvSpPr/>
            <p:nvPr/>
          </p:nvSpPr>
          <p:spPr>
            <a:xfrm>
              <a:off x="2956513" y="2888729"/>
              <a:ext cx="184830" cy="184830"/>
            </a:xfrm>
            <a:custGeom>
              <a:avLst/>
              <a:gdLst/>
              <a:ahLst/>
              <a:cxnLst/>
              <a:rect l="l" t="t" r="r" b="b"/>
              <a:pathLst>
                <a:path w="11579" h="11579" extrusionOk="0">
                  <a:moveTo>
                    <a:pt x="5761" y="1819"/>
                  </a:moveTo>
                  <a:cubicBezTo>
                    <a:pt x="7989" y="1819"/>
                    <a:pt x="10085" y="3763"/>
                    <a:pt x="9649" y="6415"/>
                  </a:cubicBezTo>
                  <a:cubicBezTo>
                    <a:pt x="9388" y="8084"/>
                    <a:pt x="8084" y="9388"/>
                    <a:pt x="6468" y="9701"/>
                  </a:cubicBezTo>
                  <a:cubicBezTo>
                    <a:pt x="6229" y="9740"/>
                    <a:pt x="5996" y="9759"/>
                    <a:pt x="5769" y="9759"/>
                  </a:cubicBezTo>
                  <a:cubicBezTo>
                    <a:pt x="2380" y="9759"/>
                    <a:pt x="431" y="5567"/>
                    <a:pt x="2973" y="3025"/>
                  </a:cubicBezTo>
                  <a:cubicBezTo>
                    <a:pt x="3796" y="2187"/>
                    <a:pt x="4791" y="1819"/>
                    <a:pt x="5761" y="1819"/>
                  </a:cubicBezTo>
                  <a:close/>
                  <a:moveTo>
                    <a:pt x="4799" y="0"/>
                  </a:moveTo>
                  <a:cubicBezTo>
                    <a:pt x="4642" y="0"/>
                    <a:pt x="4486" y="157"/>
                    <a:pt x="4486" y="313"/>
                  </a:cubicBezTo>
                  <a:lnTo>
                    <a:pt x="4486" y="626"/>
                  </a:lnTo>
                  <a:cubicBezTo>
                    <a:pt x="4486" y="731"/>
                    <a:pt x="4381" y="835"/>
                    <a:pt x="4277" y="887"/>
                  </a:cubicBezTo>
                  <a:cubicBezTo>
                    <a:pt x="3964" y="991"/>
                    <a:pt x="3651" y="1096"/>
                    <a:pt x="3390" y="1252"/>
                  </a:cubicBezTo>
                  <a:cubicBezTo>
                    <a:pt x="3326" y="1274"/>
                    <a:pt x="3270" y="1286"/>
                    <a:pt x="3219" y="1286"/>
                  </a:cubicBezTo>
                  <a:cubicBezTo>
                    <a:pt x="3148" y="1286"/>
                    <a:pt x="3086" y="1261"/>
                    <a:pt x="3025" y="1200"/>
                  </a:cubicBezTo>
                  <a:lnTo>
                    <a:pt x="2817" y="991"/>
                  </a:lnTo>
                  <a:cubicBezTo>
                    <a:pt x="2765" y="939"/>
                    <a:pt x="2686" y="913"/>
                    <a:pt x="2608" y="913"/>
                  </a:cubicBezTo>
                  <a:cubicBezTo>
                    <a:pt x="2530" y="913"/>
                    <a:pt x="2452" y="939"/>
                    <a:pt x="2400" y="991"/>
                  </a:cubicBezTo>
                  <a:lnTo>
                    <a:pt x="991" y="2399"/>
                  </a:lnTo>
                  <a:cubicBezTo>
                    <a:pt x="887" y="2504"/>
                    <a:pt x="887" y="2712"/>
                    <a:pt x="991" y="2817"/>
                  </a:cubicBezTo>
                  <a:lnTo>
                    <a:pt x="1200" y="3025"/>
                  </a:lnTo>
                  <a:cubicBezTo>
                    <a:pt x="1304" y="3130"/>
                    <a:pt x="1304" y="3286"/>
                    <a:pt x="1252" y="3390"/>
                  </a:cubicBezTo>
                  <a:cubicBezTo>
                    <a:pt x="1096" y="3703"/>
                    <a:pt x="991" y="3964"/>
                    <a:pt x="887" y="4277"/>
                  </a:cubicBezTo>
                  <a:cubicBezTo>
                    <a:pt x="835" y="4433"/>
                    <a:pt x="731" y="4486"/>
                    <a:pt x="574" y="4538"/>
                  </a:cubicBezTo>
                  <a:lnTo>
                    <a:pt x="313" y="4538"/>
                  </a:lnTo>
                  <a:cubicBezTo>
                    <a:pt x="105" y="4538"/>
                    <a:pt x="0" y="4642"/>
                    <a:pt x="0" y="4799"/>
                  </a:cubicBezTo>
                  <a:lnTo>
                    <a:pt x="0" y="6780"/>
                  </a:lnTo>
                  <a:cubicBezTo>
                    <a:pt x="0" y="6937"/>
                    <a:pt x="105" y="7093"/>
                    <a:pt x="313" y="7093"/>
                  </a:cubicBezTo>
                  <a:lnTo>
                    <a:pt x="574" y="7093"/>
                  </a:lnTo>
                  <a:cubicBezTo>
                    <a:pt x="731" y="7093"/>
                    <a:pt x="835" y="7198"/>
                    <a:pt x="887" y="7302"/>
                  </a:cubicBezTo>
                  <a:cubicBezTo>
                    <a:pt x="991" y="7615"/>
                    <a:pt x="1096" y="7928"/>
                    <a:pt x="1252" y="8188"/>
                  </a:cubicBezTo>
                  <a:cubicBezTo>
                    <a:pt x="1304" y="8293"/>
                    <a:pt x="1304" y="8449"/>
                    <a:pt x="1200" y="8554"/>
                  </a:cubicBezTo>
                  <a:lnTo>
                    <a:pt x="991" y="8762"/>
                  </a:lnTo>
                  <a:cubicBezTo>
                    <a:pt x="887" y="8866"/>
                    <a:pt x="887" y="9075"/>
                    <a:pt x="991" y="9179"/>
                  </a:cubicBezTo>
                  <a:lnTo>
                    <a:pt x="2400" y="10588"/>
                  </a:lnTo>
                  <a:cubicBezTo>
                    <a:pt x="2452" y="10640"/>
                    <a:pt x="2517" y="10666"/>
                    <a:pt x="2589" y="10666"/>
                  </a:cubicBezTo>
                  <a:cubicBezTo>
                    <a:pt x="2660" y="10666"/>
                    <a:pt x="2739" y="10640"/>
                    <a:pt x="2817" y="10588"/>
                  </a:cubicBezTo>
                  <a:lnTo>
                    <a:pt x="3025" y="10379"/>
                  </a:lnTo>
                  <a:cubicBezTo>
                    <a:pt x="3086" y="10318"/>
                    <a:pt x="3165" y="10293"/>
                    <a:pt x="3241" y="10293"/>
                  </a:cubicBezTo>
                  <a:cubicBezTo>
                    <a:pt x="3295" y="10293"/>
                    <a:pt x="3347" y="10305"/>
                    <a:pt x="3390" y="10327"/>
                  </a:cubicBezTo>
                  <a:cubicBezTo>
                    <a:pt x="3651" y="10483"/>
                    <a:pt x="3964" y="10588"/>
                    <a:pt x="4277" y="10692"/>
                  </a:cubicBezTo>
                  <a:cubicBezTo>
                    <a:pt x="4381" y="10744"/>
                    <a:pt x="4486" y="10848"/>
                    <a:pt x="4486" y="11005"/>
                  </a:cubicBezTo>
                  <a:lnTo>
                    <a:pt x="4486" y="11318"/>
                  </a:lnTo>
                  <a:cubicBezTo>
                    <a:pt x="4486" y="11474"/>
                    <a:pt x="4642" y="11578"/>
                    <a:pt x="4799" y="11578"/>
                  </a:cubicBezTo>
                  <a:lnTo>
                    <a:pt x="6780" y="11578"/>
                  </a:lnTo>
                  <a:cubicBezTo>
                    <a:pt x="6937" y="11578"/>
                    <a:pt x="7041" y="11474"/>
                    <a:pt x="7041" y="11318"/>
                  </a:cubicBezTo>
                  <a:lnTo>
                    <a:pt x="7041" y="10953"/>
                  </a:lnTo>
                  <a:cubicBezTo>
                    <a:pt x="7041" y="10796"/>
                    <a:pt x="7146" y="10692"/>
                    <a:pt x="7302" y="10640"/>
                  </a:cubicBezTo>
                  <a:cubicBezTo>
                    <a:pt x="7615" y="10588"/>
                    <a:pt x="7876" y="10431"/>
                    <a:pt x="8189" y="10327"/>
                  </a:cubicBezTo>
                  <a:cubicBezTo>
                    <a:pt x="8233" y="10283"/>
                    <a:pt x="8286" y="10267"/>
                    <a:pt x="8341" y="10267"/>
                  </a:cubicBezTo>
                  <a:cubicBezTo>
                    <a:pt x="8416" y="10267"/>
                    <a:pt x="8493" y="10297"/>
                    <a:pt x="8554" y="10327"/>
                  </a:cubicBezTo>
                  <a:lnTo>
                    <a:pt x="8762" y="10588"/>
                  </a:lnTo>
                  <a:cubicBezTo>
                    <a:pt x="8814" y="10640"/>
                    <a:pt x="8893" y="10666"/>
                    <a:pt x="8971" y="10666"/>
                  </a:cubicBezTo>
                  <a:cubicBezTo>
                    <a:pt x="9049" y="10666"/>
                    <a:pt x="9127" y="10640"/>
                    <a:pt x="9180" y="10588"/>
                  </a:cubicBezTo>
                  <a:lnTo>
                    <a:pt x="10588" y="9179"/>
                  </a:lnTo>
                  <a:cubicBezTo>
                    <a:pt x="10692" y="9075"/>
                    <a:pt x="10692" y="8866"/>
                    <a:pt x="10588" y="8762"/>
                  </a:cubicBezTo>
                  <a:lnTo>
                    <a:pt x="10379" y="8554"/>
                  </a:lnTo>
                  <a:cubicBezTo>
                    <a:pt x="10275" y="8449"/>
                    <a:pt x="10275" y="8293"/>
                    <a:pt x="10327" y="8188"/>
                  </a:cubicBezTo>
                  <a:cubicBezTo>
                    <a:pt x="10483" y="7928"/>
                    <a:pt x="10588" y="7615"/>
                    <a:pt x="10692" y="7302"/>
                  </a:cubicBezTo>
                  <a:cubicBezTo>
                    <a:pt x="10744" y="7198"/>
                    <a:pt x="10848" y="7093"/>
                    <a:pt x="10953" y="7093"/>
                  </a:cubicBezTo>
                  <a:lnTo>
                    <a:pt x="11266" y="7093"/>
                  </a:lnTo>
                  <a:cubicBezTo>
                    <a:pt x="11422" y="7093"/>
                    <a:pt x="11579" y="6937"/>
                    <a:pt x="11579" y="6780"/>
                  </a:cubicBezTo>
                  <a:lnTo>
                    <a:pt x="11579" y="4799"/>
                  </a:lnTo>
                  <a:cubicBezTo>
                    <a:pt x="11579" y="4642"/>
                    <a:pt x="11422" y="4538"/>
                    <a:pt x="11266" y="4538"/>
                  </a:cubicBezTo>
                  <a:lnTo>
                    <a:pt x="10953" y="4538"/>
                  </a:lnTo>
                  <a:cubicBezTo>
                    <a:pt x="10848" y="4486"/>
                    <a:pt x="10692" y="4433"/>
                    <a:pt x="10692" y="4277"/>
                  </a:cubicBezTo>
                  <a:cubicBezTo>
                    <a:pt x="10588" y="3964"/>
                    <a:pt x="10483" y="3703"/>
                    <a:pt x="10327" y="3390"/>
                  </a:cubicBezTo>
                  <a:cubicBezTo>
                    <a:pt x="10223" y="3286"/>
                    <a:pt x="10275" y="3130"/>
                    <a:pt x="10379" y="3025"/>
                  </a:cubicBezTo>
                  <a:lnTo>
                    <a:pt x="10588" y="2817"/>
                  </a:lnTo>
                  <a:cubicBezTo>
                    <a:pt x="10692" y="2712"/>
                    <a:pt x="10692" y="2504"/>
                    <a:pt x="10588" y="2399"/>
                  </a:cubicBezTo>
                  <a:lnTo>
                    <a:pt x="9180" y="991"/>
                  </a:lnTo>
                  <a:cubicBezTo>
                    <a:pt x="9127" y="939"/>
                    <a:pt x="9049" y="913"/>
                    <a:pt x="8971" y="913"/>
                  </a:cubicBezTo>
                  <a:cubicBezTo>
                    <a:pt x="8893" y="913"/>
                    <a:pt x="8814" y="939"/>
                    <a:pt x="8762" y="991"/>
                  </a:cubicBezTo>
                  <a:lnTo>
                    <a:pt x="8554" y="1200"/>
                  </a:lnTo>
                  <a:cubicBezTo>
                    <a:pt x="8489" y="1264"/>
                    <a:pt x="8405" y="1309"/>
                    <a:pt x="8325" y="1309"/>
                  </a:cubicBezTo>
                  <a:cubicBezTo>
                    <a:pt x="8276" y="1309"/>
                    <a:pt x="8228" y="1292"/>
                    <a:pt x="8189" y="1252"/>
                  </a:cubicBezTo>
                  <a:cubicBezTo>
                    <a:pt x="7876" y="1096"/>
                    <a:pt x="7615" y="991"/>
                    <a:pt x="7302" y="887"/>
                  </a:cubicBezTo>
                  <a:cubicBezTo>
                    <a:pt x="7146" y="835"/>
                    <a:pt x="7041" y="731"/>
                    <a:pt x="7041" y="626"/>
                  </a:cubicBezTo>
                  <a:lnTo>
                    <a:pt x="7041" y="313"/>
                  </a:lnTo>
                  <a:cubicBezTo>
                    <a:pt x="7041" y="157"/>
                    <a:pt x="6937" y="0"/>
                    <a:pt x="6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7"/>
            <p:cNvSpPr/>
            <p:nvPr/>
          </p:nvSpPr>
          <p:spPr>
            <a:xfrm>
              <a:off x="2978158" y="2928683"/>
              <a:ext cx="123231" cy="105400"/>
            </a:xfrm>
            <a:custGeom>
              <a:avLst/>
              <a:gdLst/>
              <a:ahLst/>
              <a:cxnLst/>
              <a:rect l="l" t="t" r="r" b="b"/>
              <a:pathLst>
                <a:path w="7720" h="6603" extrusionOk="0">
                  <a:moveTo>
                    <a:pt x="4434" y="1"/>
                  </a:moveTo>
                  <a:cubicBezTo>
                    <a:pt x="1513" y="1"/>
                    <a:pt x="0" y="3547"/>
                    <a:pt x="2087" y="5633"/>
                  </a:cubicBezTo>
                  <a:cubicBezTo>
                    <a:pt x="2757" y="6304"/>
                    <a:pt x="3578" y="6602"/>
                    <a:pt x="4383" y="6602"/>
                  </a:cubicBezTo>
                  <a:cubicBezTo>
                    <a:pt x="6085" y="6602"/>
                    <a:pt x="7719" y="5269"/>
                    <a:pt x="7719" y="3286"/>
                  </a:cubicBezTo>
                  <a:cubicBezTo>
                    <a:pt x="7719" y="1461"/>
                    <a:pt x="6259" y="1"/>
                    <a:pt x="44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7"/>
            <p:cNvSpPr/>
            <p:nvPr/>
          </p:nvSpPr>
          <p:spPr>
            <a:xfrm>
              <a:off x="2905736" y="3051898"/>
              <a:ext cx="130717" cy="131547"/>
            </a:xfrm>
            <a:custGeom>
              <a:avLst/>
              <a:gdLst/>
              <a:ahLst/>
              <a:cxnLst/>
              <a:rect l="l" t="t" r="r" b="b"/>
              <a:pathLst>
                <a:path w="8189" h="8241" extrusionOk="0">
                  <a:moveTo>
                    <a:pt x="4122" y="1305"/>
                  </a:moveTo>
                  <a:cubicBezTo>
                    <a:pt x="5702" y="1305"/>
                    <a:pt x="7213" y="2692"/>
                    <a:pt x="6884" y="4590"/>
                  </a:cubicBezTo>
                  <a:cubicBezTo>
                    <a:pt x="6676" y="5737"/>
                    <a:pt x="5737" y="6624"/>
                    <a:pt x="4590" y="6833"/>
                  </a:cubicBezTo>
                  <a:cubicBezTo>
                    <a:pt x="4413" y="6864"/>
                    <a:pt x="4241" y="6879"/>
                    <a:pt x="4074" y="6879"/>
                  </a:cubicBezTo>
                  <a:cubicBezTo>
                    <a:pt x="1724" y="6879"/>
                    <a:pt x="389" y="3940"/>
                    <a:pt x="2191" y="2139"/>
                  </a:cubicBezTo>
                  <a:cubicBezTo>
                    <a:pt x="2754" y="1560"/>
                    <a:pt x="3444" y="1305"/>
                    <a:pt x="4122" y="1305"/>
                  </a:cubicBezTo>
                  <a:close/>
                  <a:moveTo>
                    <a:pt x="3442" y="0"/>
                  </a:moveTo>
                  <a:cubicBezTo>
                    <a:pt x="3338" y="0"/>
                    <a:pt x="3234" y="105"/>
                    <a:pt x="3234" y="209"/>
                  </a:cubicBezTo>
                  <a:lnTo>
                    <a:pt x="3234" y="418"/>
                  </a:lnTo>
                  <a:cubicBezTo>
                    <a:pt x="3234" y="522"/>
                    <a:pt x="3181" y="574"/>
                    <a:pt x="3077" y="626"/>
                  </a:cubicBezTo>
                  <a:cubicBezTo>
                    <a:pt x="2869" y="678"/>
                    <a:pt x="2608" y="783"/>
                    <a:pt x="2399" y="887"/>
                  </a:cubicBezTo>
                  <a:cubicBezTo>
                    <a:pt x="2373" y="913"/>
                    <a:pt x="2334" y="926"/>
                    <a:pt x="2295" y="926"/>
                  </a:cubicBezTo>
                  <a:cubicBezTo>
                    <a:pt x="2256" y="926"/>
                    <a:pt x="2217" y="913"/>
                    <a:pt x="2191" y="887"/>
                  </a:cubicBezTo>
                  <a:lnTo>
                    <a:pt x="2034" y="731"/>
                  </a:lnTo>
                  <a:cubicBezTo>
                    <a:pt x="1982" y="705"/>
                    <a:pt x="1930" y="691"/>
                    <a:pt x="1878" y="691"/>
                  </a:cubicBezTo>
                  <a:cubicBezTo>
                    <a:pt x="1825" y="691"/>
                    <a:pt x="1773" y="705"/>
                    <a:pt x="1721" y="731"/>
                  </a:cubicBezTo>
                  <a:lnTo>
                    <a:pt x="782" y="1722"/>
                  </a:lnTo>
                  <a:cubicBezTo>
                    <a:pt x="678" y="1774"/>
                    <a:pt x="678" y="1930"/>
                    <a:pt x="782" y="2034"/>
                  </a:cubicBezTo>
                  <a:lnTo>
                    <a:pt x="887" y="2139"/>
                  </a:lnTo>
                  <a:cubicBezTo>
                    <a:pt x="939" y="2243"/>
                    <a:pt x="939" y="2347"/>
                    <a:pt x="887" y="2400"/>
                  </a:cubicBezTo>
                  <a:cubicBezTo>
                    <a:pt x="782" y="2608"/>
                    <a:pt x="730" y="2817"/>
                    <a:pt x="626" y="3078"/>
                  </a:cubicBezTo>
                  <a:cubicBezTo>
                    <a:pt x="626" y="3130"/>
                    <a:pt x="522" y="3234"/>
                    <a:pt x="417" y="3234"/>
                  </a:cubicBezTo>
                  <a:lnTo>
                    <a:pt x="209" y="3234"/>
                  </a:lnTo>
                  <a:cubicBezTo>
                    <a:pt x="104" y="3234"/>
                    <a:pt x="0" y="3286"/>
                    <a:pt x="0" y="3443"/>
                  </a:cubicBezTo>
                  <a:lnTo>
                    <a:pt x="0" y="4799"/>
                  </a:lnTo>
                  <a:cubicBezTo>
                    <a:pt x="0" y="4955"/>
                    <a:pt x="104" y="5007"/>
                    <a:pt x="209" y="5007"/>
                  </a:cubicBezTo>
                  <a:lnTo>
                    <a:pt x="469" y="5007"/>
                  </a:lnTo>
                  <a:cubicBezTo>
                    <a:pt x="522" y="5007"/>
                    <a:pt x="626" y="5111"/>
                    <a:pt x="678" y="5164"/>
                  </a:cubicBezTo>
                  <a:cubicBezTo>
                    <a:pt x="730" y="5424"/>
                    <a:pt x="782" y="5633"/>
                    <a:pt x="939" y="5842"/>
                  </a:cubicBezTo>
                  <a:cubicBezTo>
                    <a:pt x="939" y="5894"/>
                    <a:pt x="939" y="5998"/>
                    <a:pt x="887" y="6102"/>
                  </a:cubicBezTo>
                  <a:lnTo>
                    <a:pt x="730" y="6259"/>
                  </a:lnTo>
                  <a:cubicBezTo>
                    <a:pt x="626" y="6311"/>
                    <a:pt x="626" y="6467"/>
                    <a:pt x="730" y="6520"/>
                  </a:cubicBezTo>
                  <a:lnTo>
                    <a:pt x="1721" y="7511"/>
                  </a:lnTo>
                  <a:cubicBezTo>
                    <a:pt x="1747" y="7563"/>
                    <a:pt x="1799" y="7589"/>
                    <a:pt x="1852" y="7589"/>
                  </a:cubicBezTo>
                  <a:cubicBezTo>
                    <a:pt x="1904" y="7589"/>
                    <a:pt x="1956" y="7563"/>
                    <a:pt x="1982" y="7511"/>
                  </a:cubicBezTo>
                  <a:lnTo>
                    <a:pt x="2138" y="7354"/>
                  </a:lnTo>
                  <a:cubicBezTo>
                    <a:pt x="2191" y="7328"/>
                    <a:pt x="2243" y="7315"/>
                    <a:pt x="2288" y="7315"/>
                  </a:cubicBezTo>
                  <a:cubicBezTo>
                    <a:pt x="2334" y="7315"/>
                    <a:pt x="2373" y="7328"/>
                    <a:pt x="2399" y="7354"/>
                  </a:cubicBezTo>
                  <a:cubicBezTo>
                    <a:pt x="2608" y="7458"/>
                    <a:pt x="2816" y="7563"/>
                    <a:pt x="3077" y="7615"/>
                  </a:cubicBezTo>
                  <a:cubicBezTo>
                    <a:pt x="3129" y="7615"/>
                    <a:pt x="3234" y="7719"/>
                    <a:pt x="3234" y="7823"/>
                  </a:cubicBezTo>
                  <a:lnTo>
                    <a:pt x="3234" y="8032"/>
                  </a:lnTo>
                  <a:cubicBezTo>
                    <a:pt x="3234" y="8136"/>
                    <a:pt x="3286" y="8241"/>
                    <a:pt x="3442" y="8241"/>
                  </a:cubicBezTo>
                  <a:lnTo>
                    <a:pt x="4798" y="8241"/>
                  </a:lnTo>
                  <a:cubicBezTo>
                    <a:pt x="4903" y="8241"/>
                    <a:pt x="5007" y="8136"/>
                    <a:pt x="5007" y="8032"/>
                  </a:cubicBezTo>
                  <a:lnTo>
                    <a:pt x="5007" y="7823"/>
                  </a:lnTo>
                  <a:cubicBezTo>
                    <a:pt x="5007" y="7719"/>
                    <a:pt x="5059" y="7615"/>
                    <a:pt x="5163" y="7615"/>
                  </a:cubicBezTo>
                  <a:cubicBezTo>
                    <a:pt x="5424" y="7563"/>
                    <a:pt x="5633" y="7458"/>
                    <a:pt x="5841" y="7354"/>
                  </a:cubicBezTo>
                  <a:cubicBezTo>
                    <a:pt x="5867" y="7328"/>
                    <a:pt x="5907" y="7315"/>
                    <a:pt x="5952" y="7315"/>
                  </a:cubicBezTo>
                  <a:cubicBezTo>
                    <a:pt x="5998" y="7315"/>
                    <a:pt x="6050" y="7328"/>
                    <a:pt x="6102" y="7354"/>
                  </a:cubicBezTo>
                  <a:lnTo>
                    <a:pt x="6259" y="7511"/>
                  </a:lnTo>
                  <a:cubicBezTo>
                    <a:pt x="6285" y="7563"/>
                    <a:pt x="6337" y="7589"/>
                    <a:pt x="6389" y="7589"/>
                  </a:cubicBezTo>
                  <a:cubicBezTo>
                    <a:pt x="6441" y="7589"/>
                    <a:pt x="6493" y="7563"/>
                    <a:pt x="6519" y="7511"/>
                  </a:cubicBezTo>
                  <a:lnTo>
                    <a:pt x="7510" y="6520"/>
                  </a:lnTo>
                  <a:cubicBezTo>
                    <a:pt x="7615" y="6467"/>
                    <a:pt x="7615" y="6311"/>
                    <a:pt x="7510" y="6259"/>
                  </a:cubicBezTo>
                  <a:lnTo>
                    <a:pt x="7354" y="6102"/>
                  </a:lnTo>
                  <a:cubicBezTo>
                    <a:pt x="7302" y="5998"/>
                    <a:pt x="7302" y="5894"/>
                    <a:pt x="7302" y="5842"/>
                  </a:cubicBezTo>
                  <a:cubicBezTo>
                    <a:pt x="7406" y="5633"/>
                    <a:pt x="7510" y="5424"/>
                    <a:pt x="7562" y="5164"/>
                  </a:cubicBezTo>
                  <a:cubicBezTo>
                    <a:pt x="7615" y="5059"/>
                    <a:pt x="7719" y="5007"/>
                    <a:pt x="7771" y="5007"/>
                  </a:cubicBezTo>
                  <a:lnTo>
                    <a:pt x="7980" y="5007"/>
                  </a:lnTo>
                  <a:cubicBezTo>
                    <a:pt x="8136" y="5007"/>
                    <a:pt x="8188" y="4903"/>
                    <a:pt x="8188" y="4799"/>
                  </a:cubicBezTo>
                  <a:lnTo>
                    <a:pt x="8188" y="3390"/>
                  </a:lnTo>
                  <a:cubicBezTo>
                    <a:pt x="8188" y="3286"/>
                    <a:pt x="8136" y="3182"/>
                    <a:pt x="7980" y="3182"/>
                  </a:cubicBezTo>
                  <a:lnTo>
                    <a:pt x="7771" y="3182"/>
                  </a:lnTo>
                  <a:cubicBezTo>
                    <a:pt x="7667" y="3182"/>
                    <a:pt x="7615" y="3130"/>
                    <a:pt x="7562" y="3025"/>
                  </a:cubicBezTo>
                  <a:cubicBezTo>
                    <a:pt x="7510" y="2817"/>
                    <a:pt x="7406" y="2608"/>
                    <a:pt x="7302" y="2400"/>
                  </a:cubicBezTo>
                  <a:cubicBezTo>
                    <a:pt x="7249" y="2295"/>
                    <a:pt x="7302" y="2191"/>
                    <a:pt x="7354" y="2139"/>
                  </a:cubicBezTo>
                  <a:lnTo>
                    <a:pt x="7510" y="1982"/>
                  </a:lnTo>
                  <a:cubicBezTo>
                    <a:pt x="7562" y="1930"/>
                    <a:pt x="7562" y="1774"/>
                    <a:pt x="7510" y="1669"/>
                  </a:cubicBezTo>
                  <a:lnTo>
                    <a:pt x="6519" y="731"/>
                  </a:lnTo>
                  <a:cubicBezTo>
                    <a:pt x="6467" y="678"/>
                    <a:pt x="6415" y="652"/>
                    <a:pt x="6363" y="652"/>
                  </a:cubicBezTo>
                  <a:cubicBezTo>
                    <a:pt x="6311" y="652"/>
                    <a:pt x="6259" y="678"/>
                    <a:pt x="6206" y="731"/>
                  </a:cubicBezTo>
                  <a:lnTo>
                    <a:pt x="6102" y="887"/>
                  </a:lnTo>
                  <a:cubicBezTo>
                    <a:pt x="6050" y="913"/>
                    <a:pt x="5998" y="926"/>
                    <a:pt x="5952" y="926"/>
                  </a:cubicBezTo>
                  <a:cubicBezTo>
                    <a:pt x="5907" y="926"/>
                    <a:pt x="5867" y="913"/>
                    <a:pt x="5841" y="887"/>
                  </a:cubicBezTo>
                  <a:cubicBezTo>
                    <a:pt x="5633" y="783"/>
                    <a:pt x="5372" y="678"/>
                    <a:pt x="5163" y="626"/>
                  </a:cubicBezTo>
                  <a:cubicBezTo>
                    <a:pt x="5059" y="574"/>
                    <a:pt x="5007" y="522"/>
                    <a:pt x="5007" y="418"/>
                  </a:cubicBezTo>
                  <a:lnTo>
                    <a:pt x="5007" y="209"/>
                  </a:lnTo>
                  <a:cubicBezTo>
                    <a:pt x="5007" y="105"/>
                    <a:pt x="4903" y="0"/>
                    <a:pt x="47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7"/>
            <p:cNvSpPr/>
            <p:nvPr/>
          </p:nvSpPr>
          <p:spPr>
            <a:xfrm>
              <a:off x="2923215" y="3081030"/>
              <a:ext cx="84936" cy="72550"/>
            </a:xfrm>
            <a:custGeom>
              <a:avLst/>
              <a:gdLst/>
              <a:ahLst/>
              <a:cxnLst/>
              <a:rect l="l" t="t" r="r" b="b"/>
              <a:pathLst>
                <a:path w="5321" h="4545" extrusionOk="0">
                  <a:moveTo>
                    <a:pt x="3025" y="1"/>
                  </a:moveTo>
                  <a:cubicBezTo>
                    <a:pt x="991" y="1"/>
                    <a:pt x="0" y="2452"/>
                    <a:pt x="1408" y="3860"/>
                  </a:cubicBezTo>
                  <a:cubicBezTo>
                    <a:pt x="1882" y="4334"/>
                    <a:pt x="2461" y="4544"/>
                    <a:pt x="3026" y="4544"/>
                  </a:cubicBezTo>
                  <a:cubicBezTo>
                    <a:pt x="4202" y="4544"/>
                    <a:pt x="5320" y="3634"/>
                    <a:pt x="5320" y="2296"/>
                  </a:cubicBezTo>
                  <a:cubicBezTo>
                    <a:pt x="5320" y="992"/>
                    <a:pt x="4277" y="1"/>
                    <a:pt x="3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7" name="Google Shape;1017;p37"/>
          <p:cNvSpPr/>
          <p:nvPr/>
        </p:nvSpPr>
        <p:spPr>
          <a:xfrm>
            <a:off x="5031941" y="2002124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7"/>
          <p:cNvSpPr/>
          <p:nvPr/>
        </p:nvSpPr>
        <p:spPr>
          <a:xfrm>
            <a:off x="4780532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7"/>
          <p:cNvSpPr/>
          <p:nvPr/>
        </p:nvSpPr>
        <p:spPr>
          <a:xfrm>
            <a:off x="5036937" y="2667282"/>
            <a:ext cx="120724" cy="57465"/>
          </a:xfrm>
          <a:custGeom>
            <a:avLst/>
            <a:gdLst/>
            <a:ahLst/>
            <a:cxnLst/>
            <a:rect l="l" t="t" r="r" b="b"/>
            <a:pathLst>
              <a:path w="7563" h="3600" extrusionOk="0">
                <a:moveTo>
                  <a:pt x="3808" y="1"/>
                </a:moveTo>
                <a:lnTo>
                  <a:pt x="1" y="3599"/>
                </a:lnTo>
                <a:lnTo>
                  <a:pt x="7563" y="3599"/>
                </a:lnTo>
                <a:lnTo>
                  <a:pt x="380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7"/>
          <p:cNvSpPr/>
          <p:nvPr/>
        </p:nvSpPr>
        <p:spPr>
          <a:xfrm>
            <a:off x="5097707" y="2067044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7"/>
          <p:cNvSpPr/>
          <p:nvPr/>
        </p:nvSpPr>
        <p:spPr>
          <a:xfrm>
            <a:off x="5061073" y="2030426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7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7"/>
          <p:cNvSpPr/>
          <p:nvPr/>
        </p:nvSpPr>
        <p:spPr>
          <a:xfrm>
            <a:off x="4867112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7"/>
          <p:cNvSpPr/>
          <p:nvPr/>
        </p:nvSpPr>
        <p:spPr>
          <a:xfrm>
            <a:off x="3995480" y="3937673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7"/>
          <p:cNvSpPr/>
          <p:nvPr/>
        </p:nvSpPr>
        <p:spPr>
          <a:xfrm>
            <a:off x="3744055" y="2718904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7"/>
          <p:cNvSpPr/>
          <p:nvPr/>
        </p:nvSpPr>
        <p:spPr>
          <a:xfrm>
            <a:off x="3998800" y="3344938"/>
            <a:ext cx="119910" cy="57465"/>
          </a:xfrm>
          <a:custGeom>
            <a:avLst/>
            <a:gdLst/>
            <a:ahLst/>
            <a:cxnLst/>
            <a:rect l="l" t="t" r="r" b="b"/>
            <a:pathLst>
              <a:path w="7512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7"/>
          <p:cNvSpPr/>
          <p:nvPr/>
        </p:nvSpPr>
        <p:spPr>
          <a:xfrm>
            <a:off x="4060415" y="3250025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7"/>
          <p:cNvSpPr/>
          <p:nvPr/>
        </p:nvSpPr>
        <p:spPr>
          <a:xfrm>
            <a:off x="4024612" y="3966821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3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7"/>
                  <a:pt x="2243" y="4537"/>
                </a:cubicBezTo>
                <a:cubicBezTo>
                  <a:pt x="3495" y="4537"/>
                  <a:pt x="4538" y="3494"/>
                  <a:pt x="4538" y="2243"/>
                </a:cubicBezTo>
                <a:cubicBezTo>
                  <a:pt x="4538" y="991"/>
                  <a:pt x="3495" y="0"/>
                  <a:pt x="2243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7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7"/>
          <p:cNvSpPr/>
          <p:nvPr/>
        </p:nvSpPr>
        <p:spPr>
          <a:xfrm>
            <a:off x="3830635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7"/>
          <p:cNvSpPr/>
          <p:nvPr/>
        </p:nvSpPr>
        <p:spPr>
          <a:xfrm>
            <a:off x="6068402" y="3937673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7"/>
          <p:cNvSpPr/>
          <p:nvPr/>
        </p:nvSpPr>
        <p:spPr>
          <a:xfrm>
            <a:off x="5816993" y="2718904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7"/>
          <p:cNvSpPr/>
          <p:nvPr/>
        </p:nvSpPr>
        <p:spPr>
          <a:xfrm>
            <a:off x="6072568" y="3344938"/>
            <a:ext cx="119894" cy="57465"/>
          </a:xfrm>
          <a:custGeom>
            <a:avLst/>
            <a:gdLst/>
            <a:ahLst/>
            <a:cxnLst/>
            <a:rect l="l" t="t" r="r" b="b"/>
            <a:pathLst>
              <a:path w="7511" h="3600" extrusionOk="0">
                <a:moveTo>
                  <a:pt x="1" y="0"/>
                </a:moveTo>
                <a:lnTo>
                  <a:pt x="3756" y="3599"/>
                </a:lnTo>
                <a:lnTo>
                  <a:pt x="751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7"/>
          <p:cNvSpPr/>
          <p:nvPr/>
        </p:nvSpPr>
        <p:spPr>
          <a:xfrm>
            <a:off x="6134184" y="3161784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48FFD5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7"/>
          <p:cNvSpPr/>
          <p:nvPr/>
        </p:nvSpPr>
        <p:spPr>
          <a:xfrm>
            <a:off x="6097550" y="3965975"/>
            <a:ext cx="72438" cy="72454"/>
          </a:xfrm>
          <a:custGeom>
            <a:avLst/>
            <a:gdLst/>
            <a:ahLst/>
            <a:cxnLst/>
            <a:rect l="l" t="t" r="r" b="b"/>
            <a:pathLst>
              <a:path w="4538" h="4539" extrusionOk="0">
                <a:moveTo>
                  <a:pt x="2243" y="1"/>
                </a:moveTo>
                <a:cubicBezTo>
                  <a:pt x="991" y="1"/>
                  <a:pt x="0" y="992"/>
                  <a:pt x="0" y="2244"/>
                </a:cubicBezTo>
                <a:cubicBezTo>
                  <a:pt x="0" y="3547"/>
                  <a:pt x="991" y="4538"/>
                  <a:pt x="2243" y="4538"/>
                </a:cubicBezTo>
                <a:cubicBezTo>
                  <a:pt x="3547" y="4538"/>
                  <a:pt x="4538" y="3547"/>
                  <a:pt x="4538" y="2244"/>
                </a:cubicBezTo>
                <a:cubicBezTo>
                  <a:pt x="4538" y="992"/>
                  <a:pt x="3547" y="1"/>
                  <a:pt x="2243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7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7"/>
          <p:cNvSpPr/>
          <p:nvPr/>
        </p:nvSpPr>
        <p:spPr>
          <a:xfrm>
            <a:off x="5903573" y="2804639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7"/>
          <p:cNvSpPr txBox="1">
            <a:spLocks noGrp="1"/>
          </p:cNvSpPr>
          <p:nvPr>
            <p:ph type="subTitle" idx="4294967295"/>
          </p:nvPr>
        </p:nvSpPr>
        <p:spPr>
          <a:xfrm>
            <a:off x="3574575" y="4194595"/>
            <a:ext cx="9831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000" dirty="0" smtClean="0">
                <a:solidFill>
                  <a:srgbClr val="FFFFFF"/>
                </a:solidFill>
              </a:rPr>
              <a:t>Усърдна работа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39" name="Google Shape;1039;p37"/>
          <p:cNvSpPr txBox="1">
            <a:spLocks noGrp="1"/>
          </p:cNvSpPr>
          <p:nvPr>
            <p:ph type="ctrTitle" idx="4294967295"/>
          </p:nvPr>
        </p:nvSpPr>
        <p:spPr>
          <a:xfrm>
            <a:off x="2578301" y="1544919"/>
            <a:ext cx="890475" cy="1877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000" dirty="0" smtClean="0"/>
              <a:t>Първи ден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0" name="Google Shape;1040;p37"/>
          <p:cNvSpPr txBox="1">
            <a:spLocks noGrp="1"/>
          </p:cNvSpPr>
          <p:nvPr>
            <p:ph type="ctrTitle" idx="4294967295"/>
          </p:nvPr>
        </p:nvSpPr>
        <p:spPr>
          <a:xfrm>
            <a:off x="3560997" y="4038429"/>
            <a:ext cx="1023925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000" dirty="0" smtClean="0"/>
              <a:t>Първа нощ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1" name="Google Shape;1041;p37"/>
          <p:cNvSpPr txBox="1">
            <a:spLocks noGrp="1"/>
          </p:cNvSpPr>
          <p:nvPr>
            <p:ph type="ctrTitle" idx="4294967295"/>
          </p:nvPr>
        </p:nvSpPr>
        <p:spPr>
          <a:xfrm>
            <a:off x="4641208" y="1408603"/>
            <a:ext cx="909256" cy="1541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000" dirty="0" smtClean="0">
                <a:solidFill>
                  <a:srgbClr val="FFFFFF"/>
                </a:solidFill>
              </a:rPr>
              <a:t>Втори ден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2" name="Google Shape;1042;p37"/>
          <p:cNvSpPr txBox="1">
            <a:spLocks noGrp="1"/>
          </p:cNvSpPr>
          <p:nvPr>
            <p:ph type="ctrTitle" idx="4294967295"/>
          </p:nvPr>
        </p:nvSpPr>
        <p:spPr>
          <a:xfrm>
            <a:off x="5709916" y="4082534"/>
            <a:ext cx="962050" cy="1603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000" dirty="0" smtClean="0"/>
              <a:t>Втора вечер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3" name="Google Shape;1043;p37"/>
          <p:cNvSpPr txBox="1">
            <a:spLocks noGrp="1"/>
          </p:cNvSpPr>
          <p:nvPr>
            <p:ph type="subTitle" idx="4294967295"/>
          </p:nvPr>
        </p:nvSpPr>
        <p:spPr>
          <a:xfrm>
            <a:off x="4448633" y="1567386"/>
            <a:ext cx="13698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000" dirty="0" smtClean="0"/>
              <a:t>Завършване на проекта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4" name="Google Shape;1044;p37"/>
          <p:cNvSpPr txBox="1">
            <a:spLocks noGrp="1"/>
          </p:cNvSpPr>
          <p:nvPr>
            <p:ph type="subTitle" idx="4294967295"/>
          </p:nvPr>
        </p:nvSpPr>
        <p:spPr>
          <a:xfrm>
            <a:off x="5581791" y="4287186"/>
            <a:ext cx="12183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000" dirty="0" smtClean="0">
                <a:solidFill>
                  <a:srgbClr val="FFFFFF"/>
                </a:solidFill>
              </a:rPr>
              <a:t>Финални щрихи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5" name="Google Shape;1045;p37"/>
          <p:cNvSpPr txBox="1">
            <a:spLocks noGrp="1"/>
          </p:cNvSpPr>
          <p:nvPr>
            <p:ph type="subTitle" idx="4294967295"/>
          </p:nvPr>
        </p:nvSpPr>
        <p:spPr>
          <a:xfrm>
            <a:off x="2103000" y="1689550"/>
            <a:ext cx="1859400" cy="4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000" dirty="0" smtClean="0">
                <a:solidFill>
                  <a:srgbClr val="FFFFFF"/>
                </a:solidFill>
              </a:rPr>
              <a:t>Разделихме работата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046" name="Google Shape;1046;p37"/>
          <p:cNvSpPr txBox="1">
            <a:spLocks noGrp="1"/>
          </p:cNvSpPr>
          <p:nvPr>
            <p:ph type="ctrTitle" idx="4294967295"/>
          </p:nvPr>
        </p:nvSpPr>
        <p:spPr>
          <a:xfrm>
            <a:off x="1021556" y="2827625"/>
            <a:ext cx="1173719" cy="3558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dirty="0" smtClean="0"/>
              <a:t>Начало</a:t>
            </a:r>
            <a:endParaRPr sz="1600" dirty="0">
              <a:solidFill>
                <a:srgbClr val="FFFFFF"/>
              </a:solidFill>
            </a:endParaRPr>
          </a:p>
        </p:txBody>
      </p:sp>
      <p:sp>
        <p:nvSpPr>
          <p:cNvPr id="1047" name="Google Shape;1047;p37"/>
          <p:cNvSpPr txBox="1">
            <a:spLocks noGrp="1"/>
          </p:cNvSpPr>
          <p:nvPr>
            <p:ph type="ctrTitle" idx="4294967295"/>
          </p:nvPr>
        </p:nvSpPr>
        <p:spPr>
          <a:xfrm>
            <a:off x="6967549" y="2827625"/>
            <a:ext cx="1498469" cy="328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600" dirty="0" smtClean="0"/>
              <a:t>Представяне</a:t>
            </a:r>
            <a:endParaRPr sz="1600" dirty="0">
              <a:solidFill>
                <a:srgbClr val="FFFFFF"/>
              </a:solidFill>
            </a:endParaRPr>
          </a:p>
        </p:txBody>
      </p:sp>
      <p:grpSp>
        <p:nvGrpSpPr>
          <p:cNvPr id="1048" name="Google Shape;1048;p37"/>
          <p:cNvGrpSpPr/>
          <p:nvPr/>
        </p:nvGrpSpPr>
        <p:grpSpPr>
          <a:xfrm>
            <a:off x="4985744" y="2902518"/>
            <a:ext cx="222293" cy="237986"/>
            <a:chOff x="5029650" y="894850"/>
            <a:chExt cx="1559950" cy="1670075"/>
          </a:xfrm>
        </p:grpSpPr>
        <p:sp>
          <p:nvSpPr>
            <p:cNvPr id="1049" name="Google Shape;1049;p37"/>
            <p:cNvSpPr/>
            <p:nvPr/>
          </p:nvSpPr>
          <p:spPr>
            <a:xfrm>
              <a:off x="5029650" y="2203275"/>
              <a:ext cx="243300" cy="361650"/>
            </a:xfrm>
            <a:custGeom>
              <a:avLst/>
              <a:gdLst/>
              <a:ahLst/>
              <a:cxnLst/>
              <a:rect l="l" t="t" r="r" b="b"/>
              <a:pathLst>
                <a:path w="9732" h="14466" extrusionOk="0">
                  <a:moveTo>
                    <a:pt x="6773" y="0"/>
                  </a:moveTo>
                  <a:cubicBezTo>
                    <a:pt x="3025" y="0"/>
                    <a:pt x="1" y="3222"/>
                    <a:pt x="1" y="7233"/>
                  </a:cubicBezTo>
                  <a:lnTo>
                    <a:pt x="1" y="12493"/>
                  </a:lnTo>
                  <a:cubicBezTo>
                    <a:pt x="1" y="13545"/>
                    <a:pt x="855" y="14465"/>
                    <a:pt x="1842" y="14465"/>
                  </a:cubicBezTo>
                  <a:lnTo>
                    <a:pt x="9732" y="14465"/>
                  </a:lnTo>
                  <a:cubicBezTo>
                    <a:pt x="9534" y="13873"/>
                    <a:pt x="9403" y="13216"/>
                    <a:pt x="9403" y="12493"/>
                  </a:cubicBezTo>
                  <a:lnTo>
                    <a:pt x="94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7"/>
            <p:cNvSpPr/>
            <p:nvPr/>
          </p:nvSpPr>
          <p:spPr>
            <a:xfrm>
              <a:off x="5356750" y="1941900"/>
              <a:ext cx="241675" cy="623025"/>
            </a:xfrm>
            <a:custGeom>
              <a:avLst/>
              <a:gdLst/>
              <a:ahLst/>
              <a:cxnLst/>
              <a:rect l="l" t="t" r="r" b="b"/>
              <a:pathLst>
                <a:path w="9667" h="24921" extrusionOk="0">
                  <a:moveTo>
                    <a:pt x="6707" y="1"/>
                  </a:moveTo>
                  <a:cubicBezTo>
                    <a:pt x="3025" y="1"/>
                    <a:pt x="1" y="3223"/>
                    <a:pt x="1" y="7233"/>
                  </a:cubicBezTo>
                  <a:lnTo>
                    <a:pt x="1" y="22948"/>
                  </a:lnTo>
                  <a:cubicBezTo>
                    <a:pt x="1" y="24000"/>
                    <a:pt x="790" y="24920"/>
                    <a:pt x="1776" y="24920"/>
                  </a:cubicBezTo>
                  <a:lnTo>
                    <a:pt x="9666" y="24920"/>
                  </a:lnTo>
                  <a:cubicBezTo>
                    <a:pt x="9535" y="24328"/>
                    <a:pt x="9337" y="23671"/>
                    <a:pt x="9337" y="22948"/>
                  </a:cubicBezTo>
                  <a:lnTo>
                    <a:pt x="93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7"/>
            <p:cNvSpPr/>
            <p:nvPr/>
          </p:nvSpPr>
          <p:spPr>
            <a:xfrm>
              <a:off x="5836725" y="894850"/>
              <a:ext cx="752875" cy="1670075"/>
            </a:xfrm>
            <a:custGeom>
              <a:avLst/>
              <a:gdLst/>
              <a:ahLst/>
              <a:cxnLst/>
              <a:rect l="l" t="t" r="r" b="b"/>
              <a:pathLst>
                <a:path w="30115" h="66803" extrusionOk="0">
                  <a:moveTo>
                    <a:pt x="15058" y="0"/>
                  </a:moveTo>
                  <a:cubicBezTo>
                    <a:pt x="14466" y="0"/>
                    <a:pt x="13940" y="329"/>
                    <a:pt x="13611" y="789"/>
                  </a:cubicBezTo>
                  <a:lnTo>
                    <a:pt x="527" y="19594"/>
                  </a:lnTo>
                  <a:cubicBezTo>
                    <a:pt x="132" y="20185"/>
                    <a:pt x="1" y="21040"/>
                    <a:pt x="330" y="21698"/>
                  </a:cubicBezTo>
                  <a:cubicBezTo>
                    <a:pt x="658" y="22355"/>
                    <a:pt x="1250" y="22750"/>
                    <a:pt x="1973" y="22750"/>
                  </a:cubicBezTo>
                  <a:lnTo>
                    <a:pt x="6707" y="22750"/>
                  </a:lnTo>
                  <a:lnTo>
                    <a:pt x="6707" y="64830"/>
                  </a:lnTo>
                  <a:cubicBezTo>
                    <a:pt x="6707" y="65882"/>
                    <a:pt x="7496" y="66802"/>
                    <a:pt x="8483" y="66802"/>
                  </a:cubicBezTo>
                  <a:lnTo>
                    <a:pt x="21567" y="66802"/>
                  </a:lnTo>
                  <a:cubicBezTo>
                    <a:pt x="22553" y="66802"/>
                    <a:pt x="23342" y="65882"/>
                    <a:pt x="23342" y="64830"/>
                  </a:cubicBezTo>
                  <a:lnTo>
                    <a:pt x="23342" y="22750"/>
                  </a:lnTo>
                  <a:lnTo>
                    <a:pt x="28010" y="22750"/>
                  </a:lnTo>
                  <a:cubicBezTo>
                    <a:pt x="28668" y="22750"/>
                    <a:pt x="29391" y="22355"/>
                    <a:pt x="29654" y="21698"/>
                  </a:cubicBezTo>
                  <a:cubicBezTo>
                    <a:pt x="30114" y="21040"/>
                    <a:pt x="30049" y="20185"/>
                    <a:pt x="29588" y="19594"/>
                  </a:cubicBezTo>
                  <a:lnTo>
                    <a:pt x="16570" y="789"/>
                  </a:lnTo>
                  <a:cubicBezTo>
                    <a:pt x="16241" y="329"/>
                    <a:pt x="15649" y="0"/>
                    <a:pt x="150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7"/>
            <p:cNvSpPr/>
            <p:nvPr/>
          </p:nvSpPr>
          <p:spPr>
            <a:xfrm>
              <a:off x="5680575" y="1678900"/>
              <a:ext cx="243300" cy="886025"/>
            </a:xfrm>
            <a:custGeom>
              <a:avLst/>
              <a:gdLst/>
              <a:ahLst/>
              <a:cxnLst/>
              <a:rect l="l" t="t" r="r" b="b"/>
              <a:pathLst>
                <a:path w="9732" h="35441" extrusionOk="0">
                  <a:moveTo>
                    <a:pt x="6773" y="1"/>
                  </a:moveTo>
                  <a:cubicBezTo>
                    <a:pt x="3091" y="1"/>
                    <a:pt x="1" y="3223"/>
                    <a:pt x="1" y="7233"/>
                  </a:cubicBezTo>
                  <a:lnTo>
                    <a:pt x="1" y="33468"/>
                  </a:lnTo>
                  <a:cubicBezTo>
                    <a:pt x="1" y="34520"/>
                    <a:pt x="855" y="35440"/>
                    <a:pt x="1842" y="35440"/>
                  </a:cubicBezTo>
                  <a:lnTo>
                    <a:pt x="9732" y="35440"/>
                  </a:lnTo>
                  <a:cubicBezTo>
                    <a:pt x="9534" y="34848"/>
                    <a:pt x="9403" y="34191"/>
                    <a:pt x="9403" y="33468"/>
                  </a:cubicBezTo>
                  <a:lnTo>
                    <a:pt x="94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" name="Google Shape;1053;p37"/>
          <p:cNvGrpSpPr/>
          <p:nvPr/>
        </p:nvGrpSpPr>
        <p:grpSpPr>
          <a:xfrm>
            <a:off x="6035044" y="2913719"/>
            <a:ext cx="196025" cy="243061"/>
            <a:chOff x="736175" y="1051000"/>
            <a:chExt cx="1678300" cy="2081000"/>
          </a:xfrm>
        </p:grpSpPr>
        <p:sp>
          <p:nvSpPr>
            <p:cNvPr id="1054" name="Google Shape;1054;p37"/>
            <p:cNvSpPr/>
            <p:nvPr/>
          </p:nvSpPr>
          <p:spPr>
            <a:xfrm>
              <a:off x="849600" y="1051000"/>
              <a:ext cx="1449800" cy="1414800"/>
            </a:xfrm>
            <a:custGeom>
              <a:avLst/>
              <a:gdLst/>
              <a:ahLst/>
              <a:cxnLst/>
              <a:rect l="l" t="t" r="r" b="b"/>
              <a:pathLst>
                <a:path w="57992" h="56592" extrusionOk="0">
                  <a:moveTo>
                    <a:pt x="29062" y="11507"/>
                  </a:moveTo>
                  <a:cubicBezTo>
                    <a:pt x="38267" y="11507"/>
                    <a:pt x="45762" y="19002"/>
                    <a:pt x="45762" y="28207"/>
                  </a:cubicBezTo>
                  <a:cubicBezTo>
                    <a:pt x="45762" y="37412"/>
                    <a:pt x="38267" y="44842"/>
                    <a:pt x="29062" y="44842"/>
                  </a:cubicBezTo>
                  <a:cubicBezTo>
                    <a:pt x="19857" y="44842"/>
                    <a:pt x="12361" y="37412"/>
                    <a:pt x="12361" y="28207"/>
                  </a:cubicBezTo>
                  <a:cubicBezTo>
                    <a:pt x="12361" y="18936"/>
                    <a:pt x="19857" y="11507"/>
                    <a:pt x="29062" y="11507"/>
                  </a:cubicBezTo>
                  <a:close/>
                  <a:moveTo>
                    <a:pt x="22334" y="0"/>
                  </a:moveTo>
                  <a:cubicBezTo>
                    <a:pt x="20900" y="0"/>
                    <a:pt x="19679" y="822"/>
                    <a:pt x="18673" y="2499"/>
                  </a:cubicBezTo>
                  <a:cubicBezTo>
                    <a:pt x="17095" y="5129"/>
                    <a:pt x="14794" y="6444"/>
                    <a:pt x="11769" y="6444"/>
                  </a:cubicBezTo>
                  <a:cubicBezTo>
                    <a:pt x="8745" y="6444"/>
                    <a:pt x="7167" y="8022"/>
                    <a:pt x="7167" y="11046"/>
                  </a:cubicBezTo>
                  <a:cubicBezTo>
                    <a:pt x="7101" y="14137"/>
                    <a:pt x="5786" y="16438"/>
                    <a:pt x="3222" y="17950"/>
                  </a:cubicBezTo>
                  <a:cubicBezTo>
                    <a:pt x="592" y="19528"/>
                    <a:pt x="0" y="21566"/>
                    <a:pt x="1512" y="24328"/>
                  </a:cubicBezTo>
                  <a:cubicBezTo>
                    <a:pt x="2959" y="26958"/>
                    <a:pt x="2959" y="29654"/>
                    <a:pt x="1512" y="32284"/>
                  </a:cubicBezTo>
                  <a:cubicBezTo>
                    <a:pt x="0" y="34914"/>
                    <a:pt x="592" y="37018"/>
                    <a:pt x="3222" y="38596"/>
                  </a:cubicBezTo>
                  <a:cubicBezTo>
                    <a:pt x="5852" y="40174"/>
                    <a:pt x="7167" y="42475"/>
                    <a:pt x="7167" y="45499"/>
                  </a:cubicBezTo>
                  <a:cubicBezTo>
                    <a:pt x="7233" y="48590"/>
                    <a:pt x="8745" y="50102"/>
                    <a:pt x="11769" y="50102"/>
                  </a:cubicBezTo>
                  <a:cubicBezTo>
                    <a:pt x="14794" y="50102"/>
                    <a:pt x="17095" y="51548"/>
                    <a:pt x="18673" y="54047"/>
                  </a:cubicBezTo>
                  <a:cubicBezTo>
                    <a:pt x="19691" y="55744"/>
                    <a:pt x="20928" y="56592"/>
                    <a:pt x="22384" y="56592"/>
                  </a:cubicBezTo>
                  <a:cubicBezTo>
                    <a:pt x="23185" y="56592"/>
                    <a:pt x="24052" y="56335"/>
                    <a:pt x="24985" y="55822"/>
                  </a:cubicBezTo>
                  <a:cubicBezTo>
                    <a:pt x="26300" y="55066"/>
                    <a:pt x="27648" y="54688"/>
                    <a:pt x="28996" y="54688"/>
                  </a:cubicBezTo>
                  <a:cubicBezTo>
                    <a:pt x="30344" y="54688"/>
                    <a:pt x="31692" y="55066"/>
                    <a:pt x="33007" y="55822"/>
                  </a:cubicBezTo>
                  <a:cubicBezTo>
                    <a:pt x="33942" y="56313"/>
                    <a:pt x="34810" y="56563"/>
                    <a:pt x="35612" y="56563"/>
                  </a:cubicBezTo>
                  <a:cubicBezTo>
                    <a:pt x="37066" y="56563"/>
                    <a:pt x="38302" y="55742"/>
                    <a:pt x="39319" y="54047"/>
                  </a:cubicBezTo>
                  <a:cubicBezTo>
                    <a:pt x="40897" y="51417"/>
                    <a:pt x="43198" y="50102"/>
                    <a:pt x="46222" y="50102"/>
                  </a:cubicBezTo>
                  <a:cubicBezTo>
                    <a:pt x="49247" y="50102"/>
                    <a:pt x="50825" y="48590"/>
                    <a:pt x="50825" y="45499"/>
                  </a:cubicBezTo>
                  <a:cubicBezTo>
                    <a:pt x="50891" y="42475"/>
                    <a:pt x="52206" y="40174"/>
                    <a:pt x="54770" y="38596"/>
                  </a:cubicBezTo>
                  <a:cubicBezTo>
                    <a:pt x="57400" y="37018"/>
                    <a:pt x="57992" y="34914"/>
                    <a:pt x="56479" y="32284"/>
                  </a:cubicBezTo>
                  <a:cubicBezTo>
                    <a:pt x="55033" y="29654"/>
                    <a:pt x="55033" y="26958"/>
                    <a:pt x="56479" y="24328"/>
                  </a:cubicBezTo>
                  <a:cubicBezTo>
                    <a:pt x="57992" y="21698"/>
                    <a:pt x="57400" y="19528"/>
                    <a:pt x="54770" y="17950"/>
                  </a:cubicBezTo>
                  <a:cubicBezTo>
                    <a:pt x="52140" y="16438"/>
                    <a:pt x="50825" y="14137"/>
                    <a:pt x="50825" y="11046"/>
                  </a:cubicBezTo>
                  <a:cubicBezTo>
                    <a:pt x="50759" y="8022"/>
                    <a:pt x="49247" y="6444"/>
                    <a:pt x="46222" y="6444"/>
                  </a:cubicBezTo>
                  <a:cubicBezTo>
                    <a:pt x="43198" y="6378"/>
                    <a:pt x="40897" y="5063"/>
                    <a:pt x="39319" y="2499"/>
                  </a:cubicBezTo>
                  <a:cubicBezTo>
                    <a:pt x="38312" y="822"/>
                    <a:pt x="37092" y="0"/>
                    <a:pt x="35658" y="0"/>
                  </a:cubicBezTo>
                  <a:cubicBezTo>
                    <a:pt x="34843" y="0"/>
                    <a:pt x="33959" y="265"/>
                    <a:pt x="33007" y="789"/>
                  </a:cubicBezTo>
                  <a:cubicBezTo>
                    <a:pt x="31692" y="1546"/>
                    <a:pt x="30344" y="1924"/>
                    <a:pt x="28996" y="1924"/>
                  </a:cubicBezTo>
                  <a:cubicBezTo>
                    <a:pt x="27648" y="1924"/>
                    <a:pt x="26300" y="1546"/>
                    <a:pt x="24985" y="789"/>
                  </a:cubicBezTo>
                  <a:cubicBezTo>
                    <a:pt x="24032" y="265"/>
                    <a:pt x="23148" y="0"/>
                    <a:pt x="22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7"/>
            <p:cNvSpPr/>
            <p:nvPr/>
          </p:nvSpPr>
          <p:spPr>
            <a:xfrm>
              <a:off x="736175" y="2326550"/>
              <a:ext cx="677250" cy="795600"/>
            </a:xfrm>
            <a:custGeom>
              <a:avLst/>
              <a:gdLst/>
              <a:ahLst/>
              <a:cxnLst/>
              <a:rect l="l" t="t" r="r" b="b"/>
              <a:pathLst>
                <a:path w="27090" h="31824" extrusionOk="0">
                  <a:moveTo>
                    <a:pt x="12493" y="0"/>
                  </a:moveTo>
                  <a:lnTo>
                    <a:pt x="0" y="24591"/>
                  </a:lnTo>
                  <a:lnTo>
                    <a:pt x="0" y="24591"/>
                  </a:lnTo>
                  <a:lnTo>
                    <a:pt x="9994" y="23407"/>
                  </a:lnTo>
                  <a:lnTo>
                    <a:pt x="15517" y="31823"/>
                  </a:lnTo>
                  <a:cubicBezTo>
                    <a:pt x="15517" y="31823"/>
                    <a:pt x="26965" y="8018"/>
                    <a:pt x="27088" y="7890"/>
                  </a:cubicBezTo>
                  <a:lnTo>
                    <a:pt x="27088" y="7890"/>
                  </a:ln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9" y="7890"/>
                  </a:cubicBezTo>
                  <a:cubicBezTo>
                    <a:pt x="27089" y="7890"/>
                    <a:pt x="27089" y="7890"/>
                    <a:pt x="27088" y="7890"/>
                  </a:cubicBezTo>
                  <a:lnTo>
                    <a:pt x="27088" y="7890"/>
                  </a:lnTo>
                  <a:cubicBezTo>
                    <a:pt x="21106" y="7758"/>
                    <a:pt x="23473" y="1644"/>
                    <a:pt x="16109" y="1513"/>
                  </a:cubicBezTo>
                  <a:cubicBezTo>
                    <a:pt x="12887" y="1513"/>
                    <a:pt x="12493" y="0"/>
                    <a:pt x="124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7"/>
            <p:cNvSpPr/>
            <p:nvPr/>
          </p:nvSpPr>
          <p:spPr>
            <a:xfrm>
              <a:off x="1727350" y="2349550"/>
              <a:ext cx="687125" cy="782450"/>
            </a:xfrm>
            <a:custGeom>
              <a:avLst/>
              <a:gdLst/>
              <a:ahLst/>
              <a:cxnLst/>
              <a:rect l="l" t="t" r="r" b="b"/>
              <a:pathLst>
                <a:path w="27485" h="31298" extrusionOk="0">
                  <a:moveTo>
                    <a:pt x="14794" y="1"/>
                  </a:moveTo>
                  <a:cubicBezTo>
                    <a:pt x="5721" y="987"/>
                    <a:pt x="7496" y="3223"/>
                    <a:pt x="5458" y="4998"/>
                  </a:cubicBezTo>
                  <a:cubicBezTo>
                    <a:pt x="3733" y="6816"/>
                    <a:pt x="1710" y="7081"/>
                    <a:pt x="679" y="7081"/>
                  </a:cubicBezTo>
                  <a:cubicBezTo>
                    <a:pt x="257" y="7081"/>
                    <a:pt x="1" y="7036"/>
                    <a:pt x="1" y="7036"/>
                  </a:cubicBezTo>
                  <a:lnTo>
                    <a:pt x="1" y="7036"/>
                  </a:lnTo>
                  <a:lnTo>
                    <a:pt x="14137" y="31298"/>
                  </a:lnTo>
                  <a:lnTo>
                    <a:pt x="17622" y="22356"/>
                  </a:lnTo>
                  <a:lnTo>
                    <a:pt x="27484" y="23671"/>
                  </a:lnTo>
                  <a:lnTo>
                    <a:pt x="14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7"/>
            <p:cNvSpPr/>
            <p:nvPr/>
          </p:nvSpPr>
          <p:spPr>
            <a:xfrm>
              <a:off x="1291750" y="1488225"/>
              <a:ext cx="565475" cy="535900"/>
            </a:xfrm>
            <a:custGeom>
              <a:avLst/>
              <a:gdLst/>
              <a:ahLst/>
              <a:cxnLst/>
              <a:rect l="l" t="t" r="r" b="b"/>
              <a:pathLst>
                <a:path w="22619" h="21436" extrusionOk="0">
                  <a:moveTo>
                    <a:pt x="11376" y="1"/>
                  </a:moveTo>
                  <a:lnTo>
                    <a:pt x="7825" y="7102"/>
                  </a:lnTo>
                  <a:lnTo>
                    <a:pt x="1" y="8220"/>
                  </a:lnTo>
                  <a:lnTo>
                    <a:pt x="5721" y="13743"/>
                  </a:lnTo>
                  <a:lnTo>
                    <a:pt x="4406" y="21435"/>
                  </a:lnTo>
                  <a:lnTo>
                    <a:pt x="11376" y="17819"/>
                  </a:lnTo>
                  <a:lnTo>
                    <a:pt x="18345" y="21435"/>
                  </a:lnTo>
                  <a:lnTo>
                    <a:pt x="17030" y="13743"/>
                  </a:lnTo>
                  <a:lnTo>
                    <a:pt x="22619" y="8220"/>
                  </a:lnTo>
                  <a:lnTo>
                    <a:pt x="14795" y="7102"/>
                  </a:lnTo>
                  <a:lnTo>
                    <a:pt x="113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" name="Google Shape;1058;p37"/>
          <p:cNvGrpSpPr/>
          <p:nvPr/>
        </p:nvGrpSpPr>
        <p:grpSpPr>
          <a:xfrm>
            <a:off x="3979968" y="2921659"/>
            <a:ext cx="160902" cy="226360"/>
            <a:chOff x="2790850" y="955650"/>
            <a:chExt cx="1984000" cy="2791125"/>
          </a:xfrm>
        </p:grpSpPr>
        <p:sp>
          <p:nvSpPr>
            <p:cNvPr id="1059" name="Google Shape;1059;p37"/>
            <p:cNvSpPr/>
            <p:nvPr/>
          </p:nvSpPr>
          <p:spPr>
            <a:xfrm>
              <a:off x="3259325" y="955650"/>
              <a:ext cx="1048750" cy="1364350"/>
            </a:xfrm>
            <a:custGeom>
              <a:avLst/>
              <a:gdLst/>
              <a:ahLst/>
              <a:cxnLst/>
              <a:rect l="l" t="t" r="r" b="b"/>
              <a:pathLst>
                <a:path w="41950" h="54574" extrusionOk="0">
                  <a:moveTo>
                    <a:pt x="21041" y="1"/>
                  </a:moveTo>
                  <a:cubicBezTo>
                    <a:pt x="3157" y="1"/>
                    <a:pt x="1" y="12165"/>
                    <a:pt x="1" y="27221"/>
                  </a:cubicBezTo>
                  <a:cubicBezTo>
                    <a:pt x="1" y="42344"/>
                    <a:pt x="9403" y="54573"/>
                    <a:pt x="21041" y="54573"/>
                  </a:cubicBezTo>
                  <a:cubicBezTo>
                    <a:pt x="32613" y="54573"/>
                    <a:pt x="41949" y="42344"/>
                    <a:pt x="41949" y="27287"/>
                  </a:cubicBezTo>
                  <a:cubicBezTo>
                    <a:pt x="41949" y="12165"/>
                    <a:pt x="38859" y="1"/>
                    <a:pt x="21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7"/>
            <p:cNvSpPr/>
            <p:nvPr/>
          </p:nvSpPr>
          <p:spPr>
            <a:xfrm>
              <a:off x="2790850" y="2370925"/>
              <a:ext cx="1984000" cy="1375850"/>
            </a:xfrm>
            <a:custGeom>
              <a:avLst/>
              <a:gdLst/>
              <a:ahLst/>
              <a:cxnLst/>
              <a:rect l="l" t="t" r="r" b="b"/>
              <a:pathLst>
                <a:path w="79360" h="55034" extrusionOk="0">
                  <a:moveTo>
                    <a:pt x="28142" y="1"/>
                  </a:moveTo>
                  <a:cubicBezTo>
                    <a:pt x="3946" y="4735"/>
                    <a:pt x="527" y="12099"/>
                    <a:pt x="67" y="37675"/>
                  </a:cubicBezTo>
                  <a:cubicBezTo>
                    <a:pt x="67" y="39274"/>
                    <a:pt x="26" y="39740"/>
                    <a:pt x="9" y="39740"/>
                  </a:cubicBezTo>
                  <a:cubicBezTo>
                    <a:pt x="4" y="39740"/>
                    <a:pt x="1" y="39704"/>
                    <a:pt x="1" y="39648"/>
                  </a:cubicBezTo>
                  <a:lnTo>
                    <a:pt x="1" y="42409"/>
                  </a:lnTo>
                  <a:cubicBezTo>
                    <a:pt x="1" y="42409"/>
                    <a:pt x="5787" y="55033"/>
                    <a:pt x="39583" y="55033"/>
                  </a:cubicBezTo>
                  <a:cubicBezTo>
                    <a:pt x="73378" y="55033"/>
                    <a:pt x="79230" y="42409"/>
                    <a:pt x="79230" y="42409"/>
                  </a:cubicBezTo>
                  <a:lnTo>
                    <a:pt x="79230" y="40371"/>
                  </a:lnTo>
                  <a:cubicBezTo>
                    <a:pt x="79252" y="40404"/>
                    <a:pt x="79270" y="40422"/>
                    <a:pt x="79285" y="40422"/>
                  </a:cubicBezTo>
                  <a:cubicBezTo>
                    <a:pt x="79359" y="40422"/>
                    <a:pt x="79350" y="39965"/>
                    <a:pt x="79296" y="38596"/>
                  </a:cubicBezTo>
                  <a:cubicBezTo>
                    <a:pt x="78901" y="12296"/>
                    <a:pt x="75679" y="4800"/>
                    <a:pt x="51155" y="1"/>
                  </a:cubicBezTo>
                  <a:cubicBezTo>
                    <a:pt x="51155" y="1"/>
                    <a:pt x="47736" y="4735"/>
                    <a:pt x="39648" y="4735"/>
                  </a:cubicBezTo>
                  <a:cubicBezTo>
                    <a:pt x="31627" y="4735"/>
                    <a:pt x="28142" y="1"/>
                    <a:pt x="281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61" name="Google Shape;1061;p37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38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>
                <a:solidFill>
                  <a:srgbClr val="FFFFFF"/>
                </a:solidFill>
              </a:rPr>
              <a:t>Нашето преживяване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067" name="Google Shape;1067;p38"/>
          <p:cNvSpPr/>
          <p:nvPr/>
        </p:nvSpPr>
        <p:spPr>
          <a:xfrm>
            <a:off x="1019175" y="1838325"/>
            <a:ext cx="1562100" cy="156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38"/>
          <p:cNvSpPr/>
          <p:nvPr/>
        </p:nvSpPr>
        <p:spPr>
          <a:xfrm>
            <a:off x="3578213" y="2634450"/>
            <a:ext cx="2009700" cy="2009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8"/>
          <p:cNvSpPr/>
          <p:nvPr/>
        </p:nvSpPr>
        <p:spPr>
          <a:xfrm>
            <a:off x="6572250" y="2057400"/>
            <a:ext cx="1419300" cy="1419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70" name="Google Shape;1070;p38"/>
          <p:cNvCxnSpPr/>
          <p:nvPr/>
        </p:nvCxnSpPr>
        <p:spPr>
          <a:xfrm>
            <a:off x="2343150" y="2971800"/>
            <a:ext cx="1600200" cy="5049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1" name="Google Shape;1071;p38"/>
          <p:cNvCxnSpPr/>
          <p:nvPr/>
        </p:nvCxnSpPr>
        <p:spPr>
          <a:xfrm rot="10800000" flipH="1">
            <a:off x="5019675" y="2634450"/>
            <a:ext cx="1790700" cy="10803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2" name="Google Shape;1072;p38"/>
          <p:cNvCxnSpPr/>
          <p:nvPr/>
        </p:nvCxnSpPr>
        <p:spPr>
          <a:xfrm flipH="1">
            <a:off x="-600225" y="2543175"/>
            <a:ext cx="1886100" cy="7143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3" name="Google Shape;1073;p38"/>
          <p:cNvCxnSpPr/>
          <p:nvPr/>
        </p:nvCxnSpPr>
        <p:spPr>
          <a:xfrm rot="10800000">
            <a:off x="7638600" y="2714625"/>
            <a:ext cx="1734000" cy="11811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0" name="Google Shape;1100;p38"/>
          <p:cNvSpPr txBox="1">
            <a:spLocks noGrp="1"/>
          </p:cNvSpPr>
          <p:nvPr>
            <p:ph type="subTitle" idx="4294967295"/>
          </p:nvPr>
        </p:nvSpPr>
        <p:spPr>
          <a:xfrm>
            <a:off x="1095559" y="3410409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200" dirty="0" smtClean="0">
                <a:solidFill>
                  <a:srgbClr val="FFFFFF"/>
                </a:solidFill>
              </a:rPr>
              <a:t>Нашето преживяване на този хакатон може да се опише с точно 1 дума - УНИКАЛНО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101" name="Google Shape;1101;p38"/>
          <p:cNvSpPr txBox="1">
            <a:spLocks noGrp="1"/>
          </p:cNvSpPr>
          <p:nvPr>
            <p:ph type="subTitle" idx="4294967295"/>
          </p:nvPr>
        </p:nvSpPr>
        <p:spPr>
          <a:xfrm>
            <a:off x="3886013" y="1191089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200" dirty="0" smtClean="0">
                <a:solidFill>
                  <a:srgbClr val="FFFFFF"/>
                </a:solidFill>
              </a:rPr>
              <a:t>Успяхме да научим много, да загубим много, да се мъчим и забавляваме</a:t>
            </a: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1102" name="Google Shape;1102;p38"/>
          <p:cNvSpPr txBox="1">
            <a:spLocks noGrp="1"/>
          </p:cNvSpPr>
          <p:nvPr>
            <p:ph type="subTitle" idx="4294967295"/>
          </p:nvPr>
        </p:nvSpPr>
        <p:spPr>
          <a:xfrm>
            <a:off x="6590925" y="3476112"/>
            <a:ext cx="1394100" cy="990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bg-BG" sz="1200" dirty="0" smtClean="0"/>
              <a:t>Запознахме се с много хора и прекарахме едни много пълноценни и интересни 3 дена</a:t>
            </a:r>
            <a:endParaRPr sz="1200" dirty="0">
              <a:solidFill>
                <a:srgbClr val="FFFFFF"/>
              </a:solidFill>
            </a:endParaRPr>
          </a:p>
        </p:txBody>
      </p:sp>
      <p:cxnSp>
        <p:nvCxnSpPr>
          <p:cNvPr id="1103" name="Google Shape;1103;p38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0" name="Google Shape;5972;p52"/>
          <p:cNvGrpSpPr/>
          <p:nvPr/>
        </p:nvGrpSpPr>
        <p:grpSpPr>
          <a:xfrm>
            <a:off x="1431854" y="2309263"/>
            <a:ext cx="767616" cy="709650"/>
            <a:chOff x="5642475" y="1435075"/>
            <a:chExt cx="481975" cy="481825"/>
          </a:xfrm>
        </p:grpSpPr>
        <p:sp>
          <p:nvSpPr>
            <p:cNvPr id="41" name="Google Shape;5973;p52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5974;p52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" name="Google Shape;5975;p52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" name="Google Shape;8753;p58"/>
          <p:cNvGrpSpPr/>
          <p:nvPr/>
        </p:nvGrpSpPr>
        <p:grpSpPr>
          <a:xfrm>
            <a:off x="4011203" y="3132232"/>
            <a:ext cx="1143719" cy="1058853"/>
            <a:chOff x="-5971525" y="3273750"/>
            <a:chExt cx="292250" cy="290650"/>
          </a:xfrm>
        </p:grpSpPr>
        <p:sp>
          <p:nvSpPr>
            <p:cNvPr id="45" name="Google Shape;8754;p58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755;p58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5850;p52"/>
          <p:cNvGrpSpPr/>
          <p:nvPr/>
        </p:nvGrpSpPr>
        <p:grpSpPr>
          <a:xfrm>
            <a:off x="6900941" y="2357886"/>
            <a:ext cx="761918" cy="699201"/>
            <a:chOff x="3300325" y="249875"/>
            <a:chExt cx="433725" cy="480900"/>
          </a:xfrm>
        </p:grpSpPr>
        <p:sp>
          <p:nvSpPr>
            <p:cNvPr id="48" name="Google Shape;5851;p52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" name="Google Shape;5852;p52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" name="Google Shape;5853;p52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" name="Google Shape;5854;p52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5855;p52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5856;p52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221</Words>
  <Application>Microsoft Office PowerPoint</Application>
  <PresentationFormat>On-screen Show (16:9)</PresentationFormat>
  <Paragraphs>61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Impact</vt:lpstr>
      <vt:lpstr>Roboto Thin</vt:lpstr>
      <vt:lpstr>Roboto Black</vt:lpstr>
      <vt:lpstr>Roboto Mono Thin</vt:lpstr>
      <vt:lpstr>Arial</vt:lpstr>
      <vt:lpstr>Roboto Light</vt:lpstr>
      <vt:lpstr>Bree Serif</vt:lpstr>
      <vt:lpstr>WEB PROPOSAL</vt:lpstr>
      <vt:lpstr>ChronoFlow</vt:lpstr>
      <vt:lpstr>Проблем и настоящите решения</vt:lpstr>
      <vt:lpstr>Нашата цел</vt:lpstr>
      <vt:lpstr>Нашето решение</vt:lpstr>
      <vt:lpstr>Как работи проектът?</vt:lpstr>
      <vt:lpstr>ДЕМО</vt:lpstr>
      <vt:lpstr>Използвани технологии</vt:lpstr>
      <vt:lpstr>Процес на работа</vt:lpstr>
      <vt:lpstr>Нашето преживяване</vt:lpstr>
      <vt:lpstr>Отборът ни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Dell</dc:creator>
  <cp:lastModifiedBy>Dell</cp:lastModifiedBy>
  <cp:revision>25</cp:revision>
  <dcterms:modified xsi:type="dcterms:W3CDTF">2025-03-21T23:44:21Z</dcterms:modified>
</cp:coreProperties>
</file>